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333" r:id="rId3"/>
    <p:sldId id="256" r:id="rId4"/>
    <p:sldId id="257" r:id="rId5"/>
    <p:sldId id="355" r:id="rId6"/>
    <p:sldId id="360" r:id="rId7"/>
    <p:sldId id="351" r:id="rId8"/>
    <p:sldId id="373" r:id="rId9"/>
    <p:sldId id="374" r:id="rId10"/>
    <p:sldId id="359" r:id="rId11"/>
    <p:sldId id="370" r:id="rId12"/>
    <p:sldId id="356" r:id="rId13"/>
    <p:sldId id="323" r:id="rId14"/>
    <p:sldId id="364" r:id="rId15"/>
    <p:sldId id="371" r:id="rId16"/>
    <p:sldId id="372" r:id="rId17"/>
    <p:sldId id="308" r:id="rId18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.VnTifani Heavy" panose="020B7200000000000000" pitchFamily="34" charset="0"/>
      <p:regular r:id="rId24"/>
    </p:embeddedFon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NI-Thufap2" pitchFamily="2" charset="0"/>
      <p:regular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CC"/>
    <a:srgbClr val="006600"/>
    <a:srgbClr val="99FFCC"/>
    <a:srgbClr val="FFCCFF"/>
    <a:srgbClr val="FFFFCC"/>
    <a:srgbClr val="CCFFCC"/>
    <a:srgbClr val="006699"/>
    <a:srgbClr val="0066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88" d="100"/>
          <a:sy n="88" d="100"/>
        </p:scale>
        <p:origin x="1421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audio" Target="../media/audio5.wav"/><Relationship Id="rId18" Type="http://schemas.openxmlformats.org/officeDocument/2006/relationships/image" Target="../media/image27.gif"/><Relationship Id="rId3" Type="http://schemas.openxmlformats.org/officeDocument/2006/relationships/tags" Target="../tags/tag6.xml"/><Relationship Id="rId21" Type="http://schemas.openxmlformats.org/officeDocument/2006/relationships/image" Target="../media/image30.gif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2.wav"/><Relationship Id="rId17" Type="http://schemas.openxmlformats.org/officeDocument/2006/relationships/image" Target="../media/image26.gif"/><Relationship Id="rId2" Type="http://schemas.openxmlformats.org/officeDocument/2006/relationships/tags" Target="../tags/tag5.xml"/><Relationship Id="rId16" Type="http://schemas.openxmlformats.org/officeDocument/2006/relationships/image" Target="../media/image25.gif"/><Relationship Id="rId20" Type="http://schemas.openxmlformats.org/officeDocument/2006/relationships/image" Target="../media/image29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4.wav"/><Relationship Id="rId24" Type="http://schemas.openxmlformats.org/officeDocument/2006/relationships/image" Target="../media/image33.gif"/><Relationship Id="rId5" Type="http://schemas.openxmlformats.org/officeDocument/2006/relationships/tags" Target="../tags/tag8.xml"/><Relationship Id="rId15" Type="http://schemas.openxmlformats.org/officeDocument/2006/relationships/hyperlink" Target="../My%20Documents/SONG/ATGT%20(khoi7)/vong3(khoi7).ppt" TargetMode="External"/><Relationship Id="rId23" Type="http://schemas.openxmlformats.org/officeDocument/2006/relationships/image" Target="../media/image32.gif"/><Relationship Id="rId10" Type="http://schemas.openxmlformats.org/officeDocument/2006/relationships/audio" Target="../media/audio1.wav"/><Relationship Id="rId19" Type="http://schemas.openxmlformats.org/officeDocument/2006/relationships/image" Target="../media/image28.gif"/><Relationship Id="rId4" Type="http://schemas.openxmlformats.org/officeDocument/2006/relationships/tags" Target="../tags/tag7.xml"/><Relationship Id="rId9" Type="http://schemas.openxmlformats.org/officeDocument/2006/relationships/audio" Target="../media/audio3.wav"/><Relationship Id="rId14" Type="http://schemas.openxmlformats.org/officeDocument/2006/relationships/audio" Target="../media/audio6.wav"/><Relationship Id="rId22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audio" Target="../media/audio5.wav"/><Relationship Id="rId18" Type="http://schemas.openxmlformats.org/officeDocument/2006/relationships/image" Target="../media/image27.gif"/><Relationship Id="rId3" Type="http://schemas.openxmlformats.org/officeDocument/2006/relationships/tags" Target="../tags/tag12.xml"/><Relationship Id="rId21" Type="http://schemas.openxmlformats.org/officeDocument/2006/relationships/image" Target="../media/image30.gif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2.wav"/><Relationship Id="rId17" Type="http://schemas.openxmlformats.org/officeDocument/2006/relationships/image" Target="../media/image26.gif"/><Relationship Id="rId2" Type="http://schemas.openxmlformats.org/officeDocument/2006/relationships/tags" Target="../tags/tag11.xml"/><Relationship Id="rId16" Type="http://schemas.openxmlformats.org/officeDocument/2006/relationships/image" Target="../media/image25.gif"/><Relationship Id="rId20" Type="http://schemas.openxmlformats.org/officeDocument/2006/relationships/image" Target="../media/image29.gi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audio" Target="../media/audio4.wav"/><Relationship Id="rId24" Type="http://schemas.openxmlformats.org/officeDocument/2006/relationships/image" Target="../media/image33.gif"/><Relationship Id="rId5" Type="http://schemas.openxmlformats.org/officeDocument/2006/relationships/tags" Target="../tags/tag14.xml"/><Relationship Id="rId15" Type="http://schemas.openxmlformats.org/officeDocument/2006/relationships/hyperlink" Target="../My%20Documents/SONG/ATGT%20(khoi7)/vong3(khoi7).ppt" TargetMode="External"/><Relationship Id="rId23" Type="http://schemas.openxmlformats.org/officeDocument/2006/relationships/image" Target="../media/image32.gif"/><Relationship Id="rId10" Type="http://schemas.openxmlformats.org/officeDocument/2006/relationships/audio" Target="../media/audio1.wav"/><Relationship Id="rId19" Type="http://schemas.openxmlformats.org/officeDocument/2006/relationships/image" Target="../media/image28.gif"/><Relationship Id="rId4" Type="http://schemas.openxmlformats.org/officeDocument/2006/relationships/tags" Target="../tags/tag13.xml"/><Relationship Id="rId9" Type="http://schemas.openxmlformats.org/officeDocument/2006/relationships/audio" Target="../media/audio3.wav"/><Relationship Id="rId14" Type="http://schemas.openxmlformats.org/officeDocument/2006/relationships/audio" Target="../media/audio6.wav"/><Relationship Id="rId22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5217" y="15573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Nô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h«n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600" y="648614"/>
            <a:ext cx="901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Chi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sèt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MÑ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tr¹m 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C« y t¸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tiªm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Chi. Chi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thiªm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thiÕp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MÑ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tr¸n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Chi.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Nô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¸p. Chi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m¾t,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- MÑ µ,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èm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n÷a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MÑ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tr¸n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Chi. BÐ ®· h¹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sèt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27" y="2661644"/>
            <a:ext cx="4047898" cy="3042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nô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h«n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12887" y="856344"/>
            <a:ext cx="2324085" cy="812801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bÞ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sèt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41143" y="885368"/>
            <a:ext cx="2757713" cy="812801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n»m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thiªm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thiÕp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04477" y="2614381"/>
            <a:ext cx="2278744" cy="867238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më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m¾t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59307" y="2641599"/>
            <a:ext cx="2492828" cy="812801"/>
          </a:xfrm>
          <a:prstGeom prst="ellipse">
            <a:avLst/>
          </a:prstGeom>
          <a:solidFill>
            <a:srgbClr val="FF66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thÇm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628" y="56029"/>
            <a:ext cx="656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8684" y="783771"/>
            <a:ext cx="3047998" cy="653143"/>
          </a:xfrm>
          <a:prstGeom prst="roundRect">
            <a:avLst/>
          </a:prstGeom>
          <a:solidFill>
            <a:srgbClr val="FF66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a)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Nô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h«n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8684" y="1865086"/>
            <a:ext cx="3047998" cy="653143"/>
          </a:xfrm>
          <a:prstGeom prst="roundRect">
            <a:avLst/>
          </a:prstGeom>
          <a:solidFill>
            <a:srgbClr val="FF66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b) Tr¹m y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8684" y="2946398"/>
            <a:ext cx="3047998" cy="653143"/>
          </a:xfrm>
          <a:prstGeom prst="roundRect">
            <a:avLst/>
          </a:prstGeom>
          <a:solidFill>
            <a:srgbClr val="FF66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c) BÐ Chi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23432" y="1211943"/>
            <a:ext cx="3047998" cy="653143"/>
          </a:xfrm>
          <a:prstGeom prst="roundRect">
            <a:avLst/>
          </a:prstGeom>
          <a:solidFill>
            <a:srgbClr val="FFFF00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thËt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¸p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3432" y="2503715"/>
            <a:ext cx="3047998" cy="653143"/>
          </a:xfrm>
          <a:prstGeom prst="roundRect">
            <a:avLst/>
          </a:prstGeom>
          <a:solidFill>
            <a:srgbClr val="FFFF00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2) ®· h¹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sèt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" name="Straight Arrow Connector 2"/>
          <p:cNvCxnSpPr>
            <a:stCxn id="10" idx="3"/>
            <a:endCxn id="8" idx="1"/>
          </p:cNvCxnSpPr>
          <p:nvPr/>
        </p:nvCxnSpPr>
        <p:spPr>
          <a:xfrm>
            <a:off x="3236682" y="1110343"/>
            <a:ext cx="2786750" cy="428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36682" y="2857500"/>
            <a:ext cx="2786750" cy="4154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772" y="753417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7" y="1595894"/>
            <a:ext cx="84201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“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«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38801" y="2182855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Thốt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nốt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Thôn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7308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“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4" name="Flowchart: Terminator 43"/>
          <p:cNvSpPr/>
          <p:nvPr>
            <p:custDataLst>
              <p:tags r:id="rId1"/>
            </p:custDataLst>
          </p:nvPr>
        </p:nvSpPr>
        <p:spPr>
          <a:xfrm>
            <a:off x="5729061" y="2175506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rốt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Trốn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tìm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8440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4" y="1913421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0000CC"/>
                </a:solidFill>
                <a:latin typeface=".VnAvant" pitchFamily="34" charset="0"/>
              </a:rPr>
              <a:t>«n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1790322" y="2524555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rgbClr val="0066CC"/>
                </a:solidFill>
                <a:latin typeface=".VnAvant" pitchFamily="34" charset="0"/>
              </a:rPr>
              <a:t>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6990" y="2476682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7530" y="18845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0000CC"/>
                </a:solidFill>
                <a:latin typeface=".VnAvant" pitchFamily="34" charset="0"/>
              </a:rPr>
              <a:t>«t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643858" y="24956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rgbClr val="0066CC"/>
                </a:solidFill>
                <a:latin typeface=".VnAvant" pitchFamily="34" charset="0"/>
              </a:rPr>
              <a:t>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20526" y="24477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71</a:t>
            </a: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­«n – «t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25" y="2134507"/>
            <a:ext cx="3503157" cy="253561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70: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«n – «t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3980238"/>
            <a:ext cx="380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th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xãm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7" y="1595407"/>
            <a:ext cx="3000375" cy="217170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95" y="3858397"/>
            <a:ext cx="3439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c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ét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cê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70: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«n – «t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4" y="1535696"/>
            <a:ext cx="2981325" cy="214312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«n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«t­.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114" y="41515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122" y="2566182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cµ </a:t>
            </a:r>
            <a:r>
              <a:rPr lang="en-US" sz="3600" b="1" dirty="0" err="1">
                <a:latin typeface=".VnAvant" pitchFamily="34" charset="0"/>
              </a:rPr>
              <a:t>rèt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1304133"/>
            <a:ext cx="2335445" cy="1272608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52" y="685537"/>
            <a:ext cx="1503355" cy="1887934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57" y="1353730"/>
            <a:ext cx="1804026" cy="1139753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1" y="3286355"/>
            <a:ext cx="1845980" cy="1838988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98" y="3286355"/>
            <a:ext cx="1845980" cy="1831995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58" y="3276296"/>
            <a:ext cx="1880942" cy="1804026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0" y="56424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82333" y="2566181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®«n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12933" y="2516282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l¸ </a:t>
            </a:r>
            <a:r>
              <a:rPr lang="en-US" sz="3600" b="1" dirty="0" err="1">
                <a:latin typeface=".VnAvant" pitchFamily="34" charset="0"/>
              </a:rPr>
              <a:t>nèt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6535" y="5112211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chån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6247" y="512672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thèt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lèt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9560" y="5080322"/>
            <a:ext cx="188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trèn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t×m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«n.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02855" y="2543166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</a:rPr>
              <a:t>®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2" y="647178"/>
            <a:ext cx="1503355" cy="1887934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76" y="1387940"/>
            <a:ext cx="1804026" cy="1139753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07" y="671651"/>
            <a:ext cx="1845980" cy="1838988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29" y="680847"/>
            <a:ext cx="1880942" cy="1804026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sp>
        <p:nvSpPr>
          <p:cNvPr id="23" name="Rectangle 22"/>
          <p:cNvSpPr/>
          <p:nvPr/>
        </p:nvSpPr>
        <p:spPr>
          <a:xfrm>
            <a:off x="1961689" y="2561455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</a:rPr>
              <a:t>l¸ </a:t>
            </a:r>
            <a:r>
              <a:rPr lang="en-US" sz="4000" b="1" dirty="0" err="1">
                <a:latin typeface=".VnAvant" pitchFamily="34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èt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68953" y="2542929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ch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ån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33923" y="2561455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tr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èn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t×m</a:t>
            </a:r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6" grpId="0"/>
      <p:bldP spid="26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41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23071" y="3419271"/>
            <a:ext cx="214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</a:rPr>
              <a:t>cµ </a:t>
            </a:r>
            <a:r>
              <a:rPr lang="en-US" sz="4400" b="1" dirty="0" err="1">
                <a:latin typeface=".VnAvant" pitchFamily="34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èt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5" y="1391216"/>
            <a:ext cx="3609422" cy="1966811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02" y="784243"/>
            <a:ext cx="2610706" cy="2590927"/>
          </a:xfrm>
          <a:prstGeom prst="rect">
            <a:avLst/>
          </a:prstGeom>
          <a:effectLst>
            <a:glow rad="101600">
              <a:srgbClr val="0000CC">
                <a:alpha val="60000"/>
              </a:srgbClr>
            </a:glow>
          </a:effectLst>
        </p:spPr>
      </p:pic>
      <p:sp>
        <p:nvSpPr>
          <p:cNvPr id="14" name="Rectangle 13"/>
          <p:cNvSpPr/>
          <p:nvPr/>
        </p:nvSpPr>
        <p:spPr>
          <a:xfrm>
            <a:off x="5764911" y="3485928"/>
            <a:ext cx="214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èt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èt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410</Words>
  <Application>Microsoft Office PowerPoint</Application>
  <PresentationFormat>On-screen Show (16:10)</PresentationFormat>
  <Paragraphs>104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.VnTifani Heavy</vt:lpstr>
      <vt:lpstr>Calibri</vt:lpstr>
      <vt:lpstr>VNI-Thufap2</vt:lpstr>
      <vt:lpstr>Arial Black</vt:lpstr>
      <vt:lpstr>Arial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331</cp:revision>
  <dcterms:created xsi:type="dcterms:W3CDTF">2020-02-10T09:35:50Z</dcterms:created>
  <dcterms:modified xsi:type="dcterms:W3CDTF">2020-12-06T11:39:01Z</dcterms:modified>
</cp:coreProperties>
</file>