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362" r:id="rId3"/>
    <p:sldId id="256" r:id="rId4"/>
    <p:sldId id="359" r:id="rId5"/>
    <p:sldId id="351" r:id="rId6"/>
    <p:sldId id="282" r:id="rId7"/>
    <p:sldId id="337" r:id="rId8"/>
    <p:sldId id="358" r:id="rId9"/>
    <p:sldId id="363" r:id="rId10"/>
    <p:sldId id="345" r:id="rId11"/>
    <p:sldId id="323" r:id="rId12"/>
    <p:sldId id="308" r:id="rId13"/>
  </p:sldIdLst>
  <p:sldSz cx="9144000" cy="5715000" type="screen16x10"/>
  <p:notesSz cx="6858000" cy="9144000"/>
  <p:embeddedFontLst>
    <p:embeddedFont>
      <p:font typeface="VNI-Thufap2" pitchFamily="2" charset="0"/>
      <p:regular r:id="rId15"/>
    </p:embeddedFont>
    <p:embeddedFont>
      <p:font typeface=".VnAvant" pitchFamily="34" charset="0"/>
      <p:regular r:id="rId16"/>
      <p:bold r:id="rId17"/>
      <p:italic r:id="rId18"/>
    </p:embeddedFont>
    <p:embeddedFont>
      <p:font typeface="Tahoma" pitchFamily="34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et­.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6348" y="180687"/>
            <a:ext cx="712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nào đúng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9364" y="1277244"/>
            <a:ext cx="6550075" cy="76927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 thì cả phố làm nghề rèn.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1793" y="2801244"/>
            <a:ext cx="6472957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 rèn ở phố đỏ lửa như ở chợ quê.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5342"/>
            <a:ext cx="1721094" cy="10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897165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en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1790323" y="2518547"/>
            <a:ext cx="730086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et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60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en - et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68" y="1993901"/>
            <a:ext cx="4067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60: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en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" y="1209243"/>
            <a:ext cx="2753632" cy="2012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46" y="1076780"/>
            <a:ext cx="1188031" cy="2048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113" y="3279320"/>
            <a:ext cx="3047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xe</a:t>
            </a:r>
            <a:r>
              <a:rPr lang="en-US" sz="6600" b="1" dirty="0" smtClean="0">
                <a:latin typeface=".VnAvant" pitchFamily="34" charset="0"/>
              </a:rPr>
              <a:t> b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2122" y="3221265"/>
            <a:ext cx="1454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v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Ñt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trøng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29452"/>
            <a:ext cx="8667750" cy="381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17" y="4233503"/>
            <a:ext cx="850945" cy="143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26" y="4220207"/>
            <a:ext cx="930721" cy="1422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98" y="4547837"/>
            <a:ext cx="1256473" cy="983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89" y="4233503"/>
            <a:ext cx="1336250" cy="140937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416061" y="2510186"/>
            <a:ext cx="565311" cy="27655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16634" y="3196771"/>
            <a:ext cx="1796580" cy="2576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>
            <a:off x="5109029" y="3657600"/>
            <a:ext cx="207606" cy="8902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34857" y="2510186"/>
            <a:ext cx="2046515" cy="6865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41486" y="2510186"/>
            <a:ext cx="1393371" cy="17100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481943" y="1686323"/>
            <a:ext cx="2849207" cy="1390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31150" y="1686323"/>
            <a:ext cx="1243821" cy="2653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481943" y="1686323"/>
            <a:ext cx="1383265" cy="1390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278743" y="2510186"/>
            <a:ext cx="580571" cy="1829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6745" y="52809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rÌn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1" y="554614"/>
            <a:ext cx="8969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Nhà Bi ở phố Lò Rèn. Xưa kia cả phố làm nghề rèn. Giờ chỉ có dăm nhà giữ nghề cũ.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Giữa phố xá nhà cửa san sát mà lò rèn đỏ lửa như ở chợ quê. Búa đập chan chát. Bễ thở phì phò. Lửa than khét lẹt.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55" y="2641074"/>
            <a:ext cx="4925560" cy="276941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11170722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44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0914" y="827314"/>
            <a:ext cx="2587889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 rèn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93991" y="827314"/>
            <a:ext cx="2534537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 kia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5966" y="827314"/>
            <a:ext cx="2982263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 rèn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0914" y="2242456"/>
            <a:ext cx="2489201" cy="77651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 sát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5371" y="2220685"/>
            <a:ext cx="2677835" cy="798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Búa đập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5889" y="2267856"/>
            <a:ext cx="2572340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 chát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0746" y="4038599"/>
            <a:ext cx="2841052" cy="111760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Bễ thở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8915" y="4071257"/>
            <a:ext cx="3058182" cy="1052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Khét lẹt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6745" y="52809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rÌn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1" y="554614"/>
            <a:ext cx="8969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Nhà Bi ở phố Lò Rèn. Xưa kia cả phố làm nghề rèn. Giờ chỉ có dăm nhà giữ nghề cũ.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Giữa phố xá nhà cửa san sát mà lò rèn đỏ lửa như ở chợ quê. Búa đập chan chát. Bễ thở phì phò. Lửa than khét lẹt.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55" y="2641074"/>
            <a:ext cx="4925560" cy="276941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70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315</Words>
  <Application>Microsoft Office PowerPoint</Application>
  <PresentationFormat>On-screen Show (16:10)</PresentationFormat>
  <Paragraphs>51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VNI-Thufap2</vt:lpstr>
      <vt:lpstr>.VnAvant</vt:lpstr>
      <vt:lpstr>Times New Roman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281</cp:revision>
  <dcterms:created xsi:type="dcterms:W3CDTF">2020-02-10T09:35:50Z</dcterms:created>
  <dcterms:modified xsi:type="dcterms:W3CDTF">2020-11-20T05:04:48Z</dcterms:modified>
</cp:coreProperties>
</file>