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sldIdLst>
    <p:sldId id="280" r:id="rId2"/>
    <p:sldId id="364" r:id="rId3"/>
    <p:sldId id="256" r:id="rId4"/>
    <p:sldId id="359" r:id="rId5"/>
    <p:sldId id="365" r:id="rId6"/>
    <p:sldId id="351" r:id="rId7"/>
    <p:sldId id="361" r:id="rId8"/>
    <p:sldId id="362" r:id="rId9"/>
    <p:sldId id="282" r:id="rId10"/>
    <p:sldId id="366" r:id="rId11"/>
    <p:sldId id="337" r:id="rId12"/>
    <p:sldId id="358" r:id="rId13"/>
    <p:sldId id="367" r:id="rId14"/>
    <p:sldId id="363" r:id="rId15"/>
    <p:sldId id="323" r:id="rId16"/>
    <p:sldId id="308" r:id="rId17"/>
  </p:sldIdLst>
  <p:sldSz cx="9144000" cy="5715000" type="screen16x10"/>
  <p:notesSz cx="6858000" cy="9144000"/>
  <p:embeddedFontLst>
    <p:embeddedFont>
      <p:font typeface="Tahoma" pitchFamily="34" charset="0"/>
      <p:regular r:id="rId19"/>
      <p:bold r:id="rId20"/>
    </p:embeddedFont>
    <p:embeddedFont>
      <p:font typeface="Arial Black" pitchFamily="34" charset="0"/>
      <p:bold r:id="rId21"/>
    </p:embeddedFont>
    <p:embeddedFont>
      <p:font typeface="Calibri" pitchFamily="34" charset="0"/>
      <p:regular r:id="rId22"/>
      <p:bold r:id="rId23"/>
      <p:italic r:id="rId24"/>
      <p:boldItalic r:id="rId25"/>
    </p:embeddedFont>
    <p:embeddedFont>
      <p:font typeface="宋体" pitchFamily="2" charset="-122"/>
      <p:regular r:id="rId26"/>
    </p:embeddedFont>
    <p:embeddedFont>
      <p:font typeface=".VnAvant" pitchFamily="34" charset="0"/>
      <p:regular r:id="rId27"/>
      <p:bold r:id="rId28"/>
      <p:italic r:id="rId29"/>
    </p:embeddedFont>
    <p:embeddedFont>
      <p:font typeface="VNI-Thufap2" pitchFamily="2" charset="0"/>
      <p:regular r:id="rId30"/>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6699"/>
    <a:srgbClr val="0066CC"/>
    <a:srgbClr val="CCFFCC"/>
    <a:srgbClr val="99FFCC"/>
    <a:srgbClr val="FFFFCC"/>
    <a:srgbClr val="CCFFFF"/>
    <a:srgbClr val="3333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p:scale>
          <a:sx n="66" d="100"/>
          <a:sy n="66" d="100"/>
        </p:scale>
        <p:origin x="-1674" y="-31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11/11/2020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F4C7AB53-3DFA-466F-8832-707AB88F9F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009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3</a:t>
            </a:fld>
            <a:endParaRPr lang="en-US"/>
          </a:p>
        </p:txBody>
      </p:sp>
    </p:spTree>
    <p:extLst>
      <p:ext uri="{BB962C8B-B14F-4D97-AF65-F5344CB8AC3E}">
        <p14:creationId xmlns:p14="http://schemas.microsoft.com/office/powerpoint/2010/main" val="81038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6</a:t>
            </a:fld>
            <a:endParaRPr lang="en-US"/>
          </a:p>
        </p:txBody>
      </p:sp>
    </p:spTree>
    <p:extLst>
      <p:ext uri="{BB962C8B-B14F-4D97-AF65-F5344CB8AC3E}">
        <p14:creationId xmlns:p14="http://schemas.microsoft.com/office/powerpoint/2010/main" val="68009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Sau</a:t>
            </a:r>
            <a:r>
              <a:rPr lang="en-US" dirty="0" smtClean="0"/>
              <a:t> </a:t>
            </a:r>
            <a:r>
              <a:rPr lang="en-US" dirty="0" err="1" smtClean="0"/>
              <a:t>khi</a:t>
            </a:r>
            <a:r>
              <a:rPr lang="en-US" dirty="0" smtClean="0"/>
              <a:t> </a:t>
            </a:r>
            <a:r>
              <a:rPr lang="en-US" dirty="0" err="1" smtClean="0"/>
              <a:t>xuất</a:t>
            </a:r>
            <a:r>
              <a:rPr lang="en-US" baseline="0" dirty="0" smtClean="0"/>
              <a:t> </a:t>
            </a:r>
            <a:r>
              <a:rPr lang="en-US" baseline="0" dirty="0" err="1" smtClean="0"/>
              <a:t>hiện</a:t>
            </a:r>
            <a:r>
              <a:rPr lang="en-US" baseline="0" dirty="0" smtClean="0"/>
              <a:t> </a:t>
            </a:r>
            <a:r>
              <a:rPr lang="en-US" baseline="0" dirty="0" err="1" smtClean="0"/>
              <a:t>hiệu</a:t>
            </a:r>
            <a:r>
              <a:rPr lang="en-US" baseline="0" dirty="0" smtClean="0"/>
              <a:t> </a:t>
            </a:r>
            <a:r>
              <a:rPr lang="en-US" baseline="0" dirty="0" err="1" smtClean="0"/>
              <a:t>ứng</a:t>
            </a:r>
            <a:r>
              <a:rPr lang="en-US" baseline="0" dirty="0" smtClean="0"/>
              <a:t> </a:t>
            </a:r>
            <a:r>
              <a:rPr lang="en-US" baseline="0" dirty="0" err="1" smtClean="0"/>
              <a:t>chú</a:t>
            </a:r>
            <a:r>
              <a:rPr lang="en-US" baseline="0" dirty="0" smtClean="0"/>
              <a:t> </a:t>
            </a:r>
            <a:r>
              <a:rPr lang="en-US" baseline="0" dirty="0" err="1" smtClean="0"/>
              <a:t>thích</a:t>
            </a:r>
            <a:r>
              <a:rPr lang="en-US" baseline="0" dirty="0" smtClean="0"/>
              <a:t> </a:t>
            </a:r>
            <a:r>
              <a:rPr lang="en-US" baseline="0" dirty="0" err="1" smtClean="0"/>
              <a:t>tranh</a:t>
            </a:r>
            <a:r>
              <a:rPr lang="en-US" baseline="0" dirty="0" smtClean="0"/>
              <a:t>, </a:t>
            </a:r>
            <a:r>
              <a:rPr lang="en-US" baseline="0" dirty="0" err="1" smtClean="0"/>
              <a:t>giáo</a:t>
            </a:r>
            <a:r>
              <a:rPr lang="en-US" baseline="0" dirty="0" smtClean="0"/>
              <a:t> </a:t>
            </a:r>
            <a:r>
              <a:rPr lang="en-US" baseline="0" dirty="0" err="1" smtClean="0"/>
              <a:t>viên</a:t>
            </a:r>
            <a:r>
              <a:rPr lang="en-US" baseline="0" dirty="0" smtClean="0"/>
              <a:t> </a:t>
            </a:r>
            <a:r>
              <a:rPr lang="en-US" baseline="0" dirty="0" err="1" smtClean="0"/>
              <a:t>nhấn</a:t>
            </a:r>
            <a:r>
              <a:rPr lang="en-US" baseline="0" dirty="0" smtClean="0"/>
              <a:t> </a:t>
            </a:r>
            <a:r>
              <a:rPr lang="en-US" baseline="0" dirty="0" err="1" smtClean="0"/>
              <a:t>vào</a:t>
            </a:r>
            <a:r>
              <a:rPr lang="en-US" baseline="0" dirty="0" smtClean="0"/>
              <a:t> </a:t>
            </a:r>
            <a:r>
              <a:rPr lang="en-US" baseline="0" dirty="0" err="1" smtClean="0"/>
              <a:t>từng</a:t>
            </a:r>
            <a:r>
              <a:rPr lang="en-US" baseline="0" dirty="0" smtClean="0"/>
              <a:t> </a:t>
            </a:r>
            <a:r>
              <a:rPr lang="en-US" baseline="0" dirty="0" err="1" smtClean="0"/>
              <a:t>tiếng</a:t>
            </a:r>
            <a:r>
              <a:rPr lang="en-US" baseline="0" dirty="0" smtClean="0"/>
              <a:t> </a:t>
            </a:r>
            <a:r>
              <a:rPr lang="en-US" baseline="0" dirty="0" err="1" smtClean="0"/>
              <a:t>để</a:t>
            </a:r>
            <a:r>
              <a:rPr lang="en-US" baseline="0" dirty="0" smtClean="0"/>
              <a:t> </a:t>
            </a:r>
            <a:r>
              <a:rPr lang="en-US" baseline="0" dirty="0" err="1" smtClean="0"/>
              <a:t>học</a:t>
            </a:r>
            <a:r>
              <a:rPr lang="en-US" baseline="0" dirty="0" smtClean="0"/>
              <a:t> </a:t>
            </a:r>
            <a:r>
              <a:rPr lang="en-US" baseline="0" dirty="0" err="1" smtClean="0"/>
              <a:t>sinh</a:t>
            </a:r>
            <a:r>
              <a:rPr lang="en-US" baseline="0" dirty="0" smtClean="0"/>
              <a:t> </a:t>
            </a:r>
            <a:r>
              <a:rPr lang="en-US" baseline="0" dirty="0" err="1" smtClean="0"/>
              <a:t>đọc</a:t>
            </a:r>
            <a:r>
              <a:rPr lang="en-US" baseline="0" dirty="0" smtClean="0"/>
              <a:t> to </a:t>
            </a:r>
            <a:r>
              <a:rPr lang="en-US" baseline="0" dirty="0" err="1" smtClean="0"/>
              <a:t>tiếng</a:t>
            </a:r>
            <a:r>
              <a:rPr lang="en-US" baseline="0" dirty="0" smtClean="0"/>
              <a:t> </a:t>
            </a:r>
            <a:r>
              <a:rPr lang="en-US" baseline="0" dirty="0" err="1" smtClean="0"/>
              <a:t>có</a:t>
            </a:r>
            <a:r>
              <a:rPr lang="en-US" baseline="0" dirty="0" smtClean="0"/>
              <a:t> </a:t>
            </a:r>
            <a:r>
              <a:rPr lang="en-US" baseline="0" dirty="0" err="1" smtClean="0"/>
              <a:t>vần</a:t>
            </a:r>
            <a:r>
              <a:rPr lang="en-US" baseline="0" dirty="0" smtClean="0"/>
              <a:t> an. </a:t>
            </a:r>
            <a:r>
              <a:rPr lang="en-US" baseline="0" dirty="0" err="1" smtClean="0"/>
              <a:t>Muốn</a:t>
            </a:r>
            <a:r>
              <a:rPr lang="en-US" baseline="0" dirty="0" smtClean="0"/>
              <a:t> </a:t>
            </a:r>
            <a:r>
              <a:rPr lang="en-US" baseline="0" dirty="0" err="1" smtClean="0"/>
              <a:t>đọc</a:t>
            </a:r>
            <a:r>
              <a:rPr lang="en-US" baseline="0" dirty="0" smtClean="0"/>
              <a:t> </a:t>
            </a:r>
            <a:r>
              <a:rPr lang="en-US" baseline="0" dirty="0" err="1" smtClean="0"/>
              <a:t>lại</a:t>
            </a:r>
            <a:r>
              <a:rPr lang="en-US" baseline="0" dirty="0" smtClean="0"/>
              <a:t> </a:t>
            </a:r>
            <a:r>
              <a:rPr lang="en-US" baseline="0" dirty="0" err="1" smtClean="0"/>
              <a:t>tiếng</a:t>
            </a:r>
            <a:r>
              <a:rPr lang="en-US" baseline="0" dirty="0" smtClean="0"/>
              <a:t> </a:t>
            </a:r>
            <a:r>
              <a:rPr lang="en-US" baseline="0" dirty="0" err="1" smtClean="0"/>
              <a:t>nào</a:t>
            </a:r>
            <a:r>
              <a:rPr lang="en-US" baseline="0" dirty="0" smtClean="0"/>
              <a:t> </a:t>
            </a:r>
            <a:r>
              <a:rPr lang="en-US" baseline="0" dirty="0" err="1" smtClean="0"/>
              <a:t>nhấn</a:t>
            </a:r>
            <a:r>
              <a:rPr lang="en-US" baseline="0" dirty="0" smtClean="0"/>
              <a:t> </a:t>
            </a:r>
            <a:r>
              <a:rPr lang="en-US" baseline="0" dirty="0" err="1" smtClean="0"/>
              <a:t>vào</a:t>
            </a:r>
            <a:r>
              <a:rPr lang="en-US" baseline="0" dirty="0" smtClean="0"/>
              <a:t> </a:t>
            </a:r>
            <a:r>
              <a:rPr lang="en-US" baseline="0" dirty="0" err="1" smtClean="0"/>
              <a:t>tiếng</a:t>
            </a:r>
            <a:r>
              <a:rPr lang="en-US" baseline="0" dirty="0" smtClean="0"/>
              <a:t> </a:t>
            </a:r>
            <a:r>
              <a:rPr lang="en-US" baseline="0" dirty="0" err="1" smtClean="0"/>
              <a:t>đó</a:t>
            </a:r>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7</a:t>
            </a:fld>
            <a:endParaRPr lang="en-US"/>
          </a:p>
        </p:txBody>
      </p:sp>
    </p:spTree>
    <p:extLst>
      <p:ext uri="{BB962C8B-B14F-4D97-AF65-F5344CB8AC3E}">
        <p14:creationId xmlns:p14="http://schemas.microsoft.com/office/powerpoint/2010/main" val="68009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Sau</a:t>
            </a:r>
            <a:r>
              <a:rPr lang="en-US" dirty="0" smtClean="0"/>
              <a:t> </a:t>
            </a:r>
            <a:r>
              <a:rPr lang="en-US" dirty="0" err="1" smtClean="0"/>
              <a:t>khi</a:t>
            </a:r>
            <a:r>
              <a:rPr lang="en-US" dirty="0" smtClean="0"/>
              <a:t> </a:t>
            </a:r>
            <a:r>
              <a:rPr lang="en-US" dirty="0" err="1" smtClean="0"/>
              <a:t>xuất</a:t>
            </a:r>
            <a:r>
              <a:rPr lang="en-US" baseline="0" dirty="0" smtClean="0"/>
              <a:t> </a:t>
            </a:r>
            <a:r>
              <a:rPr lang="en-US" baseline="0" dirty="0" err="1" smtClean="0"/>
              <a:t>hiện</a:t>
            </a:r>
            <a:r>
              <a:rPr lang="en-US" baseline="0" dirty="0" smtClean="0"/>
              <a:t> </a:t>
            </a:r>
            <a:r>
              <a:rPr lang="en-US" baseline="0" dirty="0" err="1" smtClean="0"/>
              <a:t>hiệu</a:t>
            </a:r>
            <a:r>
              <a:rPr lang="en-US" baseline="0" dirty="0" smtClean="0"/>
              <a:t> </a:t>
            </a:r>
            <a:r>
              <a:rPr lang="en-US" baseline="0" dirty="0" err="1" smtClean="0"/>
              <a:t>ứng</a:t>
            </a:r>
            <a:r>
              <a:rPr lang="en-US" baseline="0" dirty="0" smtClean="0"/>
              <a:t> </a:t>
            </a:r>
            <a:r>
              <a:rPr lang="en-US" baseline="0" dirty="0" err="1" smtClean="0"/>
              <a:t>chú</a:t>
            </a:r>
            <a:r>
              <a:rPr lang="en-US" baseline="0" dirty="0" smtClean="0"/>
              <a:t> </a:t>
            </a:r>
            <a:r>
              <a:rPr lang="en-US" baseline="0" dirty="0" err="1" smtClean="0"/>
              <a:t>thích</a:t>
            </a:r>
            <a:r>
              <a:rPr lang="en-US" baseline="0" dirty="0" smtClean="0"/>
              <a:t> </a:t>
            </a:r>
            <a:r>
              <a:rPr lang="en-US" baseline="0" dirty="0" err="1" smtClean="0"/>
              <a:t>tranh</a:t>
            </a:r>
            <a:r>
              <a:rPr lang="en-US" baseline="0" dirty="0" smtClean="0"/>
              <a:t>, </a:t>
            </a:r>
            <a:r>
              <a:rPr lang="en-US" baseline="0" dirty="0" err="1" smtClean="0"/>
              <a:t>giáo</a:t>
            </a:r>
            <a:r>
              <a:rPr lang="en-US" baseline="0" dirty="0" smtClean="0"/>
              <a:t> </a:t>
            </a:r>
            <a:r>
              <a:rPr lang="en-US" baseline="0" dirty="0" err="1" smtClean="0"/>
              <a:t>viên</a:t>
            </a:r>
            <a:r>
              <a:rPr lang="en-US" baseline="0" dirty="0" smtClean="0"/>
              <a:t> </a:t>
            </a:r>
            <a:r>
              <a:rPr lang="en-US" baseline="0" dirty="0" err="1" smtClean="0"/>
              <a:t>nhấn</a:t>
            </a:r>
            <a:r>
              <a:rPr lang="en-US" baseline="0" dirty="0" smtClean="0"/>
              <a:t> </a:t>
            </a:r>
            <a:r>
              <a:rPr lang="en-US" baseline="0" dirty="0" err="1" smtClean="0"/>
              <a:t>vào</a:t>
            </a:r>
            <a:r>
              <a:rPr lang="en-US" baseline="0" dirty="0" smtClean="0"/>
              <a:t> </a:t>
            </a:r>
            <a:r>
              <a:rPr lang="en-US" baseline="0" dirty="0" err="1" smtClean="0"/>
              <a:t>từng</a:t>
            </a:r>
            <a:r>
              <a:rPr lang="en-US" baseline="0" dirty="0" smtClean="0"/>
              <a:t> </a:t>
            </a:r>
            <a:r>
              <a:rPr lang="en-US" baseline="0" dirty="0" err="1" smtClean="0"/>
              <a:t>tiếng</a:t>
            </a:r>
            <a:r>
              <a:rPr lang="en-US" baseline="0" dirty="0" smtClean="0"/>
              <a:t> </a:t>
            </a:r>
            <a:r>
              <a:rPr lang="en-US" baseline="0" dirty="0" err="1" smtClean="0"/>
              <a:t>để</a:t>
            </a:r>
            <a:r>
              <a:rPr lang="en-US" baseline="0" dirty="0" smtClean="0"/>
              <a:t> </a:t>
            </a:r>
            <a:r>
              <a:rPr lang="en-US" baseline="0" dirty="0" err="1" smtClean="0"/>
              <a:t>học</a:t>
            </a:r>
            <a:r>
              <a:rPr lang="en-US" baseline="0" dirty="0" smtClean="0"/>
              <a:t> </a:t>
            </a:r>
            <a:r>
              <a:rPr lang="en-US" baseline="0" dirty="0" err="1" smtClean="0"/>
              <a:t>sinh</a:t>
            </a:r>
            <a:r>
              <a:rPr lang="en-US" baseline="0" dirty="0" smtClean="0"/>
              <a:t> </a:t>
            </a:r>
            <a:r>
              <a:rPr lang="en-US" baseline="0" dirty="0" err="1" smtClean="0"/>
              <a:t>đọc</a:t>
            </a:r>
            <a:r>
              <a:rPr lang="en-US" baseline="0" dirty="0" smtClean="0"/>
              <a:t> to </a:t>
            </a:r>
            <a:r>
              <a:rPr lang="en-US" baseline="0" dirty="0" err="1" smtClean="0"/>
              <a:t>tiếng</a:t>
            </a:r>
            <a:r>
              <a:rPr lang="en-US" baseline="0" dirty="0" smtClean="0"/>
              <a:t> </a:t>
            </a:r>
            <a:r>
              <a:rPr lang="en-US" baseline="0" dirty="0" err="1" smtClean="0"/>
              <a:t>có</a:t>
            </a:r>
            <a:r>
              <a:rPr lang="en-US" baseline="0" dirty="0" smtClean="0"/>
              <a:t> </a:t>
            </a:r>
            <a:r>
              <a:rPr lang="en-US" baseline="0" dirty="0" err="1" smtClean="0"/>
              <a:t>vần</a:t>
            </a:r>
            <a:r>
              <a:rPr lang="en-US" baseline="0" dirty="0" smtClean="0"/>
              <a:t> at. </a:t>
            </a:r>
            <a:r>
              <a:rPr lang="en-US" baseline="0" dirty="0" err="1" smtClean="0"/>
              <a:t>Muốn</a:t>
            </a:r>
            <a:r>
              <a:rPr lang="en-US" baseline="0" dirty="0" smtClean="0"/>
              <a:t> </a:t>
            </a:r>
            <a:r>
              <a:rPr lang="en-US" baseline="0" dirty="0" err="1" smtClean="0"/>
              <a:t>đọc</a:t>
            </a:r>
            <a:r>
              <a:rPr lang="en-US" baseline="0" dirty="0" smtClean="0"/>
              <a:t> </a:t>
            </a:r>
            <a:r>
              <a:rPr lang="en-US" baseline="0" dirty="0" err="1" smtClean="0"/>
              <a:t>lại</a:t>
            </a:r>
            <a:r>
              <a:rPr lang="en-US" baseline="0" dirty="0" smtClean="0"/>
              <a:t> </a:t>
            </a:r>
            <a:r>
              <a:rPr lang="en-US" baseline="0" dirty="0" err="1" smtClean="0"/>
              <a:t>tiếng</a:t>
            </a:r>
            <a:r>
              <a:rPr lang="en-US" baseline="0" dirty="0" smtClean="0"/>
              <a:t> </a:t>
            </a:r>
            <a:r>
              <a:rPr lang="en-US" baseline="0" dirty="0" err="1" smtClean="0"/>
              <a:t>nào</a:t>
            </a:r>
            <a:r>
              <a:rPr lang="en-US" baseline="0" dirty="0" smtClean="0"/>
              <a:t> </a:t>
            </a:r>
            <a:r>
              <a:rPr lang="en-US" baseline="0" dirty="0" err="1" smtClean="0"/>
              <a:t>nhấn</a:t>
            </a:r>
            <a:r>
              <a:rPr lang="en-US" baseline="0" dirty="0" smtClean="0"/>
              <a:t> </a:t>
            </a:r>
            <a:r>
              <a:rPr lang="en-US" baseline="0" dirty="0" err="1" smtClean="0"/>
              <a:t>vào</a:t>
            </a:r>
            <a:r>
              <a:rPr lang="en-US" baseline="0" dirty="0" smtClean="0"/>
              <a:t> </a:t>
            </a:r>
            <a:r>
              <a:rPr lang="en-US" baseline="0" dirty="0" err="1" smtClean="0"/>
              <a:t>tiếng</a:t>
            </a:r>
            <a:r>
              <a:rPr lang="en-US" baseline="0" dirty="0" smtClean="0"/>
              <a:t> </a:t>
            </a:r>
            <a:r>
              <a:rPr lang="en-US" baseline="0" dirty="0" err="1" smtClean="0"/>
              <a:t>đó</a:t>
            </a:r>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8</a:t>
            </a:fld>
            <a:endParaRPr lang="en-US"/>
          </a:p>
        </p:txBody>
      </p:sp>
    </p:spTree>
    <p:extLst>
      <p:ext uri="{BB962C8B-B14F-4D97-AF65-F5344CB8AC3E}">
        <p14:creationId xmlns:p14="http://schemas.microsoft.com/office/powerpoint/2010/main" val="68009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14</a:t>
            </a:fld>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15</a:t>
            </a:fld>
            <a:endParaRPr lang="en-US"/>
          </a:p>
        </p:txBody>
      </p:sp>
    </p:spTree>
    <p:extLst>
      <p:ext uri="{BB962C8B-B14F-4D97-AF65-F5344CB8AC3E}">
        <p14:creationId xmlns:p14="http://schemas.microsoft.com/office/powerpoint/2010/main" val="68009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2020/11/11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2020/11/11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2020/11/11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2020/11/11</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20.gif"/><Relationship Id="rId18" Type="http://schemas.openxmlformats.org/officeDocument/2006/relationships/image" Target="../media/image25.gif"/><Relationship Id="rId3" Type="http://schemas.openxmlformats.org/officeDocument/2006/relationships/tags" Target="../tags/tag6.xml"/><Relationship Id="rId7" Type="http://schemas.openxmlformats.org/officeDocument/2006/relationships/audio" Target="../media/audio2.wav"/><Relationship Id="rId12" Type="http://schemas.openxmlformats.org/officeDocument/2006/relationships/image" Target="../media/image19.gif"/><Relationship Id="rId17" Type="http://schemas.openxmlformats.org/officeDocument/2006/relationships/image" Target="../media/image24.gif"/><Relationship Id="rId2" Type="http://schemas.openxmlformats.org/officeDocument/2006/relationships/tags" Target="../tags/tag5.xml"/><Relationship Id="rId16" Type="http://schemas.openxmlformats.org/officeDocument/2006/relationships/image" Target="../media/image23.gif"/><Relationship Id="rId1" Type="http://schemas.openxmlformats.org/officeDocument/2006/relationships/tags" Target="../tags/tag4.xml"/><Relationship Id="rId6" Type="http://schemas.openxmlformats.org/officeDocument/2006/relationships/audio" Target="../media/audio1.wav"/><Relationship Id="rId11" Type="http://schemas.openxmlformats.org/officeDocument/2006/relationships/hyperlink" Target="../My%20Documents/SONG/ATGT%20(khoi7)/vong3(khoi7).ppt" TargetMode="External"/><Relationship Id="rId5" Type="http://schemas.openxmlformats.org/officeDocument/2006/relationships/notesSlide" Target="../notesSlides/notesSlide6.xml"/><Relationship Id="rId15" Type="http://schemas.openxmlformats.org/officeDocument/2006/relationships/image" Target="../media/image22.gif"/><Relationship Id="rId10" Type="http://schemas.openxmlformats.org/officeDocument/2006/relationships/audio" Target="../media/audio5.wav"/><Relationship Id="rId19" Type="http://schemas.openxmlformats.org/officeDocument/2006/relationships/image" Target="../media/image26.gif"/><Relationship Id="rId4" Type="http://schemas.openxmlformats.org/officeDocument/2006/relationships/slideLayout" Target="../slideLayouts/slideLayout1.xml"/><Relationship Id="rId9" Type="http://schemas.openxmlformats.org/officeDocument/2006/relationships/audio" Target="../media/audio4.wav"/><Relationship Id="rId14" Type="http://schemas.openxmlformats.org/officeDocument/2006/relationships/image" Target="../media/image21.gif"/></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685800" y="2726875"/>
            <a:ext cx="7945438" cy="56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Tập</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1)</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8" name="Text Box 100"/>
          <p:cNvSpPr txBox="1">
            <a:spLocks noChangeArrowheads="1"/>
          </p:cNvSpPr>
          <p:nvPr/>
        </p:nvSpPr>
        <p:spPr bwMode="auto">
          <a:xfrm>
            <a:off x="1981200" y="1816396"/>
            <a:ext cx="4962066"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TIẾNG VIỆT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5164" y="3449045"/>
            <a:ext cx="2656386" cy="2018619"/>
          </a:xfrm>
          <a:prstGeom prst="rect">
            <a:avLst/>
          </a:prstGeom>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806782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45"/>
          <p:cNvSpPr>
            <a:spLocks noChangeShapeType="1"/>
          </p:cNvSpPr>
          <p:nvPr/>
        </p:nvSpPr>
        <p:spPr bwMode="auto">
          <a:xfrm>
            <a:off x="14516" y="585910"/>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6" y="0"/>
            <a:ext cx="9144000" cy="6300910"/>
          </a:xfrm>
          <a:prstGeom prst="rect">
            <a:avLst/>
          </a:prstGeom>
        </p:spPr>
      </p:pic>
      <p:sp>
        <p:nvSpPr>
          <p:cNvPr id="3" name="Oval 2"/>
          <p:cNvSpPr/>
          <p:nvPr/>
        </p:nvSpPr>
        <p:spPr>
          <a:xfrm>
            <a:off x="358305" y="1375228"/>
            <a:ext cx="8509923" cy="433977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 name="TextBox 3"/>
          <p:cNvSpPr txBox="1"/>
          <p:nvPr/>
        </p:nvSpPr>
        <p:spPr>
          <a:xfrm>
            <a:off x="3300537" y="1549410"/>
            <a:ext cx="2541080" cy="646331"/>
          </a:xfrm>
          <a:prstGeom prst="rect">
            <a:avLst/>
          </a:prstGeom>
          <a:noFill/>
        </p:spPr>
        <p:txBody>
          <a:bodyPr wrap="none" rtlCol="0">
            <a:spAutoFit/>
          </a:bodyPr>
          <a:lstStyle/>
          <a:p>
            <a:r>
              <a:rPr lang="en-US" sz="3600" dirty="0" smtClean="0">
                <a:solidFill>
                  <a:srgbClr val="FF0000"/>
                </a:solidFill>
                <a:latin typeface="Arial" pitchFamily="34" charset="0"/>
                <a:cs typeface="Arial" pitchFamily="34" charset="0"/>
              </a:rPr>
              <a:t>Giàn mướp</a:t>
            </a:r>
            <a:endParaRPr lang="vi-VN" sz="3600" dirty="0">
              <a:solidFill>
                <a:srgbClr val="FF0000"/>
              </a:solidFill>
              <a:latin typeface="Arial" pitchFamily="34" charset="0"/>
              <a:cs typeface="Arial" pitchFamily="34" charset="0"/>
            </a:endParaRPr>
          </a:p>
        </p:txBody>
      </p:sp>
      <p:sp>
        <p:nvSpPr>
          <p:cNvPr id="6" name="TextBox 5"/>
          <p:cNvSpPr txBox="1"/>
          <p:nvPr/>
        </p:nvSpPr>
        <p:spPr>
          <a:xfrm>
            <a:off x="1001486" y="2421729"/>
            <a:ext cx="7387771" cy="2246769"/>
          </a:xfrm>
          <a:prstGeom prst="rect">
            <a:avLst/>
          </a:prstGeom>
          <a:noFill/>
        </p:spPr>
        <p:txBody>
          <a:bodyPr wrap="square" rtlCol="0">
            <a:spAutoFit/>
          </a:bodyPr>
          <a:lstStyle/>
          <a:p>
            <a:r>
              <a:rPr lang="en-US" sz="2800" dirty="0" smtClean="0">
                <a:solidFill>
                  <a:srgbClr val="0000CC"/>
                </a:solidFill>
                <a:latin typeface="Arial" pitchFamily="34" charset="0"/>
                <a:cs typeface="Arial" pitchFamily="34" charset="0"/>
              </a:rPr>
              <a:t>        Giàn mướp nhà Hà vừa ra nụ đã thơm ngát. Lắm hôm, Hà vừa đếm nụ vừa khe khẽ hát cho giàn mướp nghe. Có cả đàn bướm về tụ họp. Có kẽ nhờ thế mà mùa hè năm đó, giàn mướp sớm ra quả.</a:t>
            </a:r>
            <a:endParaRPr lang="vi-VN" sz="2800"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74705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8516" cy="5715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45"/>
          <p:cNvSpPr>
            <a:spLocks noChangeShapeType="1"/>
          </p:cNvSpPr>
          <p:nvPr/>
        </p:nvSpPr>
        <p:spPr bwMode="auto">
          <a:xfrm>
            <a:off x="14516" y="585910"/>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 name="TextBox 10"/>
          <p:cNvSpPr txBox="1"/>
          <p:nvPr/>
        </p:nvSpPr>
        <p:spPr>
          <a:xfrm>
            <a:off x="2910115" y="55433"/>
            <a:ext cx="3621314" cy="523220"/>
          </a:xfrm>
          <a:prstGeom prst="rect">
            <a:avLst/>
          </a:prstGeom>
          <a:noFill/>
        </p:spPr>
        <p:txBody>
          <a:bodyPr wrap="square" rtlCol="0">
            <a:spAutoFit/>
          </a:bodyPr>
          <a:lstStyle/>
          <a:p>
            <a:pPr algn="ctr"/>
            <a:r>
              <a:rPr lang="en-US" sz="2800" b="1" dirty="0" err="1" smtClean="0">
                <a:solidFill>
                  <a:schemeClr val="bg1"/>
                </a:solidFill>
                <a:latin typeface=".VnAvant" pitchFamily="34" charset="0"/>
              </a:rPr>
              <a:t>Luyện</a:t>
            </a:r>
            <a:r>
              <a:rPr lang="en-US" sz="2800" b="1" dirty="0" smtClean="0">
                <a:solidFill>
                  <a:schemeClr val="bg1"/>
                </a:solidFill>
                <a:latin typeface=".VnAvant" pitchFamily="34" charset="0"/>
              </a:rPr>
              <a:t> ®</a:t>
            </a:r>
            <a:r>
              <a:rPr lang="en-US" sz="2800" b="1" dirty="0" err="1" smtClean="0">
                <a:solidFill>
                  <a:schemeClr val="bg1"/>
                </a:solidFill>
                <a:latin typeface=".VnAvant" pitchFamily="34" charset="0"/>
              </a:rPr>
              <a:t>äc</a:t>
            </a:r>
            <a:r>
              <a:rPr lang="en-US" sz="2800" b="1" dirty="0" smtClean="0">
                <a:solidFill>
                  <a:schemeClr val="bg1"/>
                </a:solidFill>
                <a:latin typeface=".VnAvant" pitchFamily="34" charset="0"/>
              </a:rPr>
              <a:t> </a:t>
            </a:r>
            <a:r>
              <a:rPr lang="en-US" sz="2800" b="1" dirty="0" err="1" smtClean="0">
                <a:solidFill>
                  <a:schemeClr val="bg1"/>
                </a:solidFill>
                <a:latin typeface=".VnAvant" pitchFamily="34" charset="0"/>
              </a:rPr>
              <a:t>tõ</a:t>
            </a:r>
            <a:r>
              <a:rPr lang="en-US" sz="2800" b="1" dirty="0" smtClean="0">
                <a:solidFill>
                  <a:schemeClr val="bg1"/>
                </a:solidFill>
                <a:latin typeface=".VnAvant" pitchFamily="34" charset="0"/>
              </a:rPr>
              <a:t> </a:t>
            </a:r>
            <a:r>
              <a:rPr lang="en-US" sz="2800" b="1" dirty="0" err="1" smtClean="0">
                <a:solidFill>
                  <a:schemeClr val="bg1"/>
                </a:solidFill>
                <a:latin typeface=".VnAvant" pitchFamily="34" charset="0"/>
              </a:rPr>
              <a:t>ng</a:t>
            </a:r>
            <a:r>
              <a:rPr lang="en-US" sz="2800" b="1" dirty="0" smtClean="0">
                <a:solidFill>
                  <a:schemeClr val="bg1"/>
                </a:solidFill>
                <a:latin typeface=".VnAvant" pitchFamily="34" charset="0"/>
              </a:rPr>
              <a:t>÷</a:t>
            </a:r>
            <a:endParaRPr lang="en-US" sz="2800" b="1" dirty="0">
              <a:solidFill>
                <a:schemeClr val="bg1"/>
              </a:solidFill>
              <a:latin typeface=".VnAvant" pitchFamily="34" charset="0"/>
            </a:endParaRPr>
          </a:p>
        </p:txBody>
      </p:sp>
      <p:sp>
        <p:nvSpPr>
          <p:cNvPr id="4" name="Oval 3"/>
          <p:cNvSpPr/>
          <p:nvPr/>
        </p:nvSpPr>
        <p:spPr>
          <a:xfrm>
            <a:off x="217713" y="827314"/>
            <a:ext cx="2692401" cy="870857"/>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CC"/>
                </a:solidFill>
                <a:latin typeface=".VnAvant" pitchFamily="34" charset="0"/>
              </a:rPr>
              <a:t>giµn</a:t>
            </a:r>
            <a:r>
              <a:rPr lang="en-US" sz="2400" dirty="0" smtClean="0">
                <a:solidFill>
                  <a:srgbClr val="0000CC"/>
                </a:solidFill>
                <a:latin typeface=".VnAvant" pitchFamily="34" charset="0"/>
              </a:rPr>
              <a:t> </a:t>
            </a:r>
            <a:r>
              <a:rPr lang="en-US" sz="2400" dirty="0" err="1" smtClean="0">
                <a:solidFill>
                  <a:srgbClr val="0000CC"/>
                </a:solidFill>
                <a:latin typeface=".VnAvant" pitchFamily="34" charset="0"/>
              </a:rPr>
              <a:t>mưíp</a:t>
            </a:r>
            <a:endParaRPr lang="en-US" sz="2400" dirty="0">
              <a:solidFill>
                <a:srgbClr val="0000CC"/>
              </a:solidFill>
            </a:endParaRPr>
          </a:p>
        </p:txBody>
      </p:sp>
      <p:sp>
        <p:nvSpPr>
          <p:cNvPr id="9" name="Oval 8"/>
          <p:cNvSpPr/>
          <p:nvPr/>
        </p:nvSpPr>
        <p:spPr>
          <a:xfrm>
            <a:off x="3296766" y="776513"/>
            <a:ext cx="2661770" cy="921658"/>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CC"/>
                </a:solidFill>
                <a:latin typeface=".VnAvant" pitchFamily="34" charset="0"/>
              </a:rPr>
              <a:t>th¬m</a:t>
            </a:r>
            <a:r>
              <a:rPr lang="en-US" sz="2400" dirty="0" smtClean="0">
                <a:solidFill>
                  <a:srgbClr val="0000CC"/>
                </a:solidFill>
                <a:latin typeface=".VnAvant" pitchFamily="34" charset="0"/>
              </a:rPr>
              <a:t> </a:t>
            </a:r>
            <a:r>
              <a:rPr lang="en-US" sz="2400" dirty="0" err="1" smtClean="0">
                <a:solidFill>
                  <a:srgbClr val="0000CC"/>
                </a:solidFill>
                <a:latin typeface=".VnAvant" pitchFamily="34" charset="0"/>
              </a:rPr>
              <a:t>ng¸t</a:t>
            </a:r>
            <a:endParaRPr lang="en-US" sz="2400" dirty="0">
              <a:solidFill>
                <a:srgbClr val="0000CC"/>
              </a:solidFill>
            </a:endParaRPr>
          </a:p>
        </p:txBody>
      </p:sp>
      <p:sp>
        <p:nvSpPr>
          <p:cNvPr id="10" name="Oval 9"/>
          <p:cNvSpPr/>
          <p:nvPr/>
        </p:nvSpPr>
        <p:spPr>
          <a:xfrm>
            <a:off x="6335900" y="812800"/>
            <a:ext cx="2430723" cy="885371"/>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CC"/>
                </a:solidFill>
                <a:latin typeface=".VnAvant" pitchFamily="34" charset="0"/>
              </a:rPr>
              <a:t>l¾m </a:t>
            </a:r>
            <a:r>
              <a:rPr lang="en-US" sz="2400" dirty="0" err="1" smtClean="0">
                <a:solidFill>
                  <a:srgbClr val="0000CC"/>
                </a:solidFill>
                <a:latin typeface=".VnAvant" pitchFamily="34" charset="0"/>
              </a:rPr>
              <a:t>h«m</a:t>
            </a:r>
            <a:endParaRPr lang="en-US" sz="2400" dirty="0">
              <a:solidFill>
                <a:srgbClr val="0000CC"/>
              </a:solidFill>
            </a:endParaRPr>
          </a:p>
        </p:txBody>
      </p:sp>
      <p:sp>
        <p:nvSpPr>
          <p:cNvPr id="12" name="Oval 11"/>
          <p:cNvSpPr/>
          <p:nvPr/>
        </p:nvSpPr>
        <p:spPr>
          <a:xfrm>
            <a:off x="229827" y="2213429"/>
            <a:ext cx="2506119" cy="936172"/>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CC"/>
                </a:solidFill>
                <a:latin typeface=".VnAvant" pitchFamily="34" charset="0"/>
              </a:rPr>
              <a:t>®</a:t>
            </a:r>
            <a:r>
              <a:rPr lang="en-US" sz="2400" dirty="0" err="1" smtClean="0">
                <a:solidFill>
                  <a:srgbClr val="0000CC"/>
                </a:solidFill>
                <a:latin typeface=".VnAvant" pitchFamily="34" charset="0"/>
              </a:rPr>
              <a:t>Õm</a:t>
            </a:r>
            <a:r>
              <a:rPr lang="en-US" sz="2400" dirty="0" smtClean="0">
                <a:solidFill>
                  <a:srgbClr val="0000CC"/>
                </a:solidFill>
                <a:latin typeface=".VnAvant" pitchFamily="34" charset="0"/>
              </a:rPr>
              <a:t> </a:t>
            </a:r>
            <a:r>
              <a:rPr lang="en-US" sz="2400" dirty="0" err="1" smtClean="0">
                <a:solidFill>
                  <a:srgbClr val="0000CC"/>
                </a:solidFill>
                <a:latin typeface=".VnAvant" pitchFamily="34" charset="0"/>
              </a:rPr>
              <a:t>nô</a:t>
            </a:r>
            <a:endParaRPr lang="en-US" sz="2400" dirty="0">
              <a:solidFill>
                <a:srgbClr val="0000CC"/>
              </a:solidFill>
            </a:endParaRPr>
          </a:p>
        </p:txBody>
      </p:sp>
      <p:sp>
        <p:nvSpPr>
          <p:cNvPr id="13" name="Oval 12"/>
          <p:cNvSpPr/>
          <p:nvPr/>
        </p:nvSpPr>
        <p:spPr>
          <a:xfrm>
            <a:off x="3230184" y="2213432"/>
            <a:ext cx="2764217" cy="93617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CC"/>
                </a:solidFill>
                <a:latin typeface=".VnAvant" pitchFamily="34" charset="0"/>
              </a:rPr>
              <a:t>khe</a:t>
            </a:r>
            <a:r>
              <a:rPr lang="en-US" sz="2400" dirty="0" smtClean="0">
                <a:solidFill>
                  <a:srgbClr val="0000CC"/>
                </a:solidFill>
                <a:latin typeface=".VnAvant" pitchFamily="34" charset="0"/>
              </a:rPr>
              <a:t> </a:t>
            </a:r>
            <a:r>
              <a:rPr lang="en-US" sz="2400" dirty="0" err="1" smtClean="0">
                <a:solidFill>
                  <a:srgbClr val="0000CC"/>
                </a:solidFill>
                <a:latin typeface=".VnAvant" pitchFamily="34" charset="0"/>
              </a:rPr>
              <a:t>khÏ</a:t>
            </a:r>
            <a:r>
              <a:rPr lang="en-US" sz="2400" dirty="0" smtClean="0">
                <a:solidFill>
                  <a:srgbClr val="0000CC"/>
                </a:solidFill>
                <a:latin typeface=".VnAvant" pitchFamily="34" charset="0"/>
              </a:rPr>
              <a:t> </a:t>
            </a:r>
            <a:r>
              <a:rPr lang="en-US" sz="2400" dirty="0" err="1" smtClean="0">
                <a:solidFill>
                  <a:srgbClr val="0000CC"/>
                </a:solidFill>
                <a:latin typeface=".VnAvant" pitchFamily="34" charset="0"/>
              </a:rPr>
              <a:t>h¸t</a:t>
            </a:r>
            <a:endParaRPr lang="en-US" sz="2400" dirty="0">
              <a:solidFill>
                <a:srgbClr val="0000CC"/>
              </a:solidFill>
            </a:endParaRPr>
          </a:p>
        </p:txBody>
      </p:sp>
      <p:sp>
        <p:nvSpPr>
          <p:cNvPr id="15" name="Oval 14"/>
          <p:cNvSpPr/>
          <p:nvPr/>
        </p:nvSpPr>
        <p:spPr>
          <a:xfrm>
            <a:off x="6571654" y="2227945"/>
            <a:ext cx="2325595" cy="878114"/>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CC"/>
                </a:solidFill>
                <a:latin typeface=".VnAvant" pitchFamily="34" charset="0"/>
              </a:rPr>
              <a:t>tô</a:t>
            </a:r>
            <a:r>
              <a:rPr lang="en-US" sz="2400" dirty="0" smtClean="0">
                <a:solidFill>
                  <a:srgbClr val="0000CC"/>
                </a:solidFill>
                <a:latin typeface=".VnAvant" pitchFamily="34" charset="0"/>
              </a:rPr>
              <a:t> </a:t>
            </a:r>
            <a:r>
              <a:rPr lang="en-US" sz="2400" dirty="0" err="1" smtClean="0">
                <a:solidFill>
                  <a:srgbClr val="0000CC"/>
                </a:solidFill>
                <a:latin typeface=".VnAvant" pitchFamily="34" charset="0"/>
              </a:rPr>
              <a:t>häp</a:t>
            </a:r>
            <a:endParaRPr lang="en-US" sz="2400" dirty="0">
              <a:solidFill>
                <a:srgbClr val="0000CC"/>
              </a:solidFill>
            </a:endParaRPr>
          </a:p>
        </p:txBody>
      </p:sp>
      <p:sp>
        <p:nvSpPr>
          <p:cNvPr id="16" name="Oval 15"/>
          <p:cNvSpPr/>
          <p:nvPr/>
        </p:nvSpPr>
        <p:spPr>
          <a:xfrm>
            <a:off x="3296766" y="3730178"/>
            <a:ext cx="2784128" cy="957936"/>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CC"/>
                </a:solidFill>
                <a:latin typeface=".VnAvant" pitchFamily="34" charset="0"/>
              </a:rPr>
              <a:t>sím</a:t>
            </a:r>
            <a:r>
              <a:rPr lang="en-US" sz="2400" dirty="0" smtClean="0">
                <a:solidFill>
                  <a:srgbClr val="0000CC"/>
                </a:solidFill>
                <a:latin typeface=".VnAvant" pitchFamily="34" charset="0"/>
              </a:rPr>
              <a:t> </a:t>
            </a:r>
            <a:r>
              <a:rPr lang="en-US" sz="2400" dirty="0" err="1" smtClean="0">
                <a:solidFill>
                  <a:srgbClr val="0000CC"/>
                </a:solidFill>
                <a:latin typeface=".VnAvant" pitchFamily="34" charset="0"/>
              </a:rPr>
              <a:t>ra</a:t>
            </a:r>
            <a:r>
              <a:rPr lang="en-US" sz="2400" dirty="0" smtClean="0">
                <a:solidFill>
                  <a:srgbClr val="0000CC"/>
                </a:solidFill>
                <a:latin typeface=".VnAvant" pitchFamily="34" charset="0"/>
              </a:rPr>
              <a:t> </a:t>
            </a:r>
            <a:r>
              <a:rPr lang="en-US" sz="2400" dirty="0" err="1" smtClean="0">
                <a:solidFill>
                  <a:srgbClr val="0000CC"/>
                </a:solidFill>
                <a:latin typeface=".VnAvant" pitchFamily="34" charset="0"/>
              </a:rPr>
              <a:t>qu</a:t>
            </a:r>
            <a:r>
              <a:rPr lang="en-US" sz="2400" dirty="0" smtClean="0">
                <a:solidFill>
                  <a:srgbClr val="0000CC"/>
                </a:solidFill>
                <a:latin typeface=".VnAvant" pitchFamily="34" charset="0"/>
              </a:rPr>
              <a:t>¶</a:t>
            </a:r>
            <a:endParaRPr lang="en-US" sz="2400" dirty="0">
              <a:solidFill>
                <a:srgbClr val="0000CC"/>
              </a:solidFill>
            </a:endParaRPr>
          </a:p>
        </p:txBody>
      </p:sp>
    </p:spTree>
    <p:extLst>
      <p:ext uri="{BB962C8B-B14F-4D97-AF65-F5344CB8AC3E}">
        <p14:creationId xmlns:p14="http://schemas.microsoft.com/office/powerpoint/2010/main" val="125011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45"/>
          <p:cNvSpPr>
            <a:spLocks noChangeShapeType="1"/>
          </p:cNvSpPr>
          <p:nvPr/>
        </p:nvSpPr>
        <p:spPr bwMode="auto">
          <a:xfrm>
            <a:off x="14516" y="585910"/>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6" y="0"/>
            <a:ext cx="9144000" cy="6300910"/>
          </a:xfrm>
          <a:prstGeom prst="rect">
            <a:avLst/>
          </a:prstGeom>
        </p:spPr>
      </p:pic>
      <p:sp>
        <p:nvSpPr>
          <p:cNvPr id="3" name="Oval 2"/>
          <p:cNvSpPr/>
          <p:nvPr/>
        </p:nvSpPr>
        <p:spPr>
          <a:xfrm>
            <a:off x="358305" y="1375228"/>
            <a:ext cx="8509923" cy="433977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 name="TextBox 3"/>
          <p:cNvSpPr txBox="1"/>
          <p:nvPr/>
        </p:nvSpPr>
        <p:spPr>
          <a:xfrm>
            <a:off x="3300537" y="1549410"/>
            <a:ext cx="2541080" cy="646331"/>
          </a:xfrm>
          <a:prstGeom prst="rect">
            <a:avLst/>
          </a:prstGeom>
          <a:noFill/>
        </p:spPr>
        <p:txBody>
          <a:bodyPr wrap="none" rtlCol="0">
            <a:spAutoFit/>
          </a:bodyPr>
          <a:lstStyle/>
          <a:p>
            <a:r>
              <a:rPr lang="en-US" sz="3600" dirty="0" smtClean="0">
                <a:solidFill>
                  <a:srgbClr val="FF0000"/>
                </a:solidFill>
                <a:latin typeface="Arial" pitchFamily="34" charset="0"/>
                <a:cs typeface="Arial" pitchFamily="34" charset="0"/>
              </a:rPr>
              <a:t>Giàn mướp</a:t>
            </a:r>
            <a:endParaRPr lang="vi-VN" sz="3600" dirty="0">
              <a:solidFill>
                <a:srgbClr val="FF0000"/>
              </a:solidFill>
              <a:latin typeface="Arial" pitchFamily="34" charset="0"/>
              <a:cs typeface="Arial" pitchFamily="34" charset="0"/>
            </a:endParaRPr>
          </a:p>
        </p:txBody>
      </p:sp>
      <p:sp>
        <p:nvSpPr>
          <p:cNvPr id="6" name="TextBox 5"/>
          <p:cNvSpPr txBox="1"/>
          <p:nvPr/>
        </p:nvSpPr>
        <p:spPr>
          <a:xfrm>
            <a:off x="1001486" y="2421729"/>
            <a:ext cx="7387771" cy="2246769"/>
          </a:xfrm>
          <a:prstGeom prst="rect">
            <a:avLst/>
          </a:prstGeom>
          <a:noFill/>
        </p:spPr>
        <p:txBody>
          <a:bodyPr wrap="square" rtlCol="0">
            <a:spAutoFit/>
          </a:bodyPr>
          <a:lstStyle/>
          <a:p>
            <a:r>
              <a:rPr lang="en-US" sz="2800" dirty="0" smtClean="0">
                <a:solidFill>
                  <a:srgbClr val="0000CC"/>
                </a:solidFill>
                <a:latin typeface="Arial" pitchFamily="34" charset="0"/>
                <a:cs typeface="Arial" pitchFamily="34" charset="0"/>
              </a:rPr>
              <a:t>        Giàn mướp nhà Hà vừa ra nụ đã thơm ngát. Lắm hôm, Hà vừa đếm nụ vừa khe khẽ hát cho giàn mướp nghe. Có cả đàn bướm về tụ họp. Có kẽ nhờ thế mà mùa hè năm đó, giàn mướp sớm ra quả.</a:t>
            </a:r>
            <a:endParaRPr lang="vi-VN" sz="2800"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2012777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0"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1"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2" name="Group 11"/>
          <p:cNvGrpSpPr>
            <a:grpSpLocks/>
          </p:cNvGrpSpPr>
          <p:nvPr/>
        </p:nvGrpSpPr>
        <p:grpSpPr bwMode="auto">
          <a:xfrm>
            <a:off x="1214439" y="164042"/>
            <a:ext cx="7700962" cy="1148292"/>
            <a:chOff x="766" y="149"/>
            <a:chExt cx="4851" cy="868"/>
          </a:xfrm>
        </p:grpSpPr>
        <p:pic>
          <p:nvPicPr>
            <p:cNvPr id="24622" name="Picture 12"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13"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14"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58573"/>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4584"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4585"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4586" name="AutoShape 22"/>
          <p:cNvSpPr>
            <a:spLocks noChangeArrowheads="1"/>
          </p:cNvSpPr>
          <p:nvPr/>
        </p:nvSpPr>
        <p:spPr bwMode="auto">
          <a:xfrm>
            <a:off x="63500" y="18522"/>
            <a:ext cx="4578350" cy="649553"/>
          </a:xfrm>
          <a:prstGeom prst="roundRect">
            <a:avLst>
              <a:gd name="adj" fmla="val 28685"/>
            </a:avLst>
          </a:prstGeom>
          <a:solidFill>
            <a:srgbClr val="00B050"/>
          </a:solidFill>
          <a:ln w="57150" cmpd="thickThin">
            <a:solidFill>
              <a:srgbClr val="FFCC66"/>
            </a:solidFill>
            <a:round/>
            <a:headEnd/>
            <a:tailEnd/>
          </a:ln>
        </p:spPr>
        <p:txBody>
          <a:bodyPr wrap="none" lIns="71323" tIns="35662" rIns="71323" bIns="35662" anchor="ctr"/>
          <a:lstStyle/>
          <a:p>
            <a:pPr algn="r"/>
            <a:endParaRPr lang="en-US"/>
          </a:p>
        </p:txBody>
      </p:sp>
      <p:sp>
        <p:nvSpPr>
          <p:cNvPr id="24587"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200" kern="10" dirty="0" err="1">
                <a:solidFill>
                  <a:srgbClr val="FFFF00"/>
                </a:solidFill>
                <a:latin typeface="+mj-lt"/>
                <a:ea typeface="+mj-lt"/>
                <a:cs typeface="+mj-lt"/>
              </a:rPr>
              <a:t>Câu</a:t>
            </a:r>
            <a:r>
              <a:rPr lang="en-US" sz="2200" kern="10" dirty="0">
                <a:solidFill>
                  <a:srgbClr val="FFFF00"/>
                </a:solidFill>
                <a:latin typeface="+mj-lt"/>
                <a:ea typeface="+mj-lt"/>
                <a:cs typeface="+mj-lt"/>
              </a:rPr>
              <a:t> </a:t>
            </a:r>
            <a:r>
              <a:rPr lang="en-US" sz="2200" kern="10" dirty="0" err="1" smtClean="0">
                <a:solidFill>
                  <a:srgbClr val="FFFF00"/>
                </a:solidFill>
                <a:latin typeface="+mj-lt"/>
                <a:ea typeface="+mj-lt"/>
                <a:cs typeface="+mj-lt"/>
              </a:rPr>
              <a:t>hỏi</a:t>
            </a:r>
            <a:endParaRPr lang="en-US" sz="2200" kern="10" dirty="0">
              <a:solidFill>
                <a:srgbClr val="FFFF00"/>
              </a:solidFill>
              <a:latin typeface="+mj-lt"/>
              <a:ea typeface="+mj-lt"/>
              <a:cs typeface="+mj-lt"/>
            </a:endParaRPr>
          </a:p>
        </p:txBody>
      </p:sp>
      <p:sp>
        <p:nvSpPr>
          <p:cNvPr id="24588" name="WordArt 48"/>
          <p:cNvSpPr>
            <a:spLocks noChangeArrowheads="1" noChangeShapeType="1" noTextEdit="1"/>
          </p:cNvSpPr>
          <p:nvPr/>
        </p:nvSpPr>
        <p:spPr bwMode="auto">
          <a:xfrm>
            <a:off x="5686425" y="1333501"/>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5613" name="TextBox 40"/>
          <p:cNvSpPr txBox="1">
            <a:spLocks noChangeArrowheads="1"/>
          </p:cNvSpPr>
          <p:nvPr/>
        </p:nvSpPr>
        <p:spPr bwMode="auto">
          <a:xfrm>
            <a:off x="1905001" y="1018547"/>
            <a:ext cx="7010400" cy="5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dirty="0" err="1" smtClean="0">
                <a:solidFill>
                  <a:srgbClr val="0000CC"/>
                </a:solidFill>
                <a:latin typeface="Arial" pitchFamily="34" charset="0"/>
                <a:cs typeface="Arial" pitchFamily="34" charset="0"/>
              </a:rPr>
              <a:t>Những</a:t>
            </a:r>
            <a:r>
              <a:rPr lang="en-US" sz="2800" b="1" dirty="0" smtClean="0">
                <a:solidFill>
                  <a:srgbClr val="0000CC"/>
                </a:solidFill>
                <a:latin typeface="Arial" pitchFamily="34" charset="0"/>
                <a:cs typeface="Arial" pitchFamily="34" charset="0"/>
              </a:rPr>
              <a:t> ý </a:t>
            </a:r>
            <a:r>
              <a:rPr lang="en-US" sz="2800" b="1" dirty="0" err="1" smtClean="0">
                <a:solidFill>
                  <a:srgbClr val="0000CC"/>
                </a:solidFill>
                <a:latin typeface="Arial" pitchFamily="34" charset="0"/>
                <a:cs typeface="Arial" pitchFamily="34" charset="0"/>
              </a:rPr>
              <a:t>nào</a:t>
            </a:r>
            <a:r>
              <a:rPr lang="en-US" sz="2800" b="1" dirty="0" smtClean="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đúng</a:t>
            </a:r>
            <a:r>
              <a:rPr lang="en-US" sz="2800" b="1" dirty="0" smtClean="0">
                <a:solidFill>
                  <a:srgbClr val="0000CC"/>
                </a:solidFill>
                <a:latin typeface="Arial" pitchFamily="34" charset="0"/>
                <a:cs typeface="Arial" pitchFamily="34" charset="0"/>
              </a:rPr>
              <a:t>?</a:t>
            </a:r>
            <a:endParaRPr lang="en-US" sz="2800" b="1" dirty="0">
              <a:solidFill>
                <a:srgbClr val="0000CC"/>
              </a:solidFill>
              <a:latin typeface="Arial" pitchFamily="34" charset="0"/>
              <a:cs typeface="Arial" pitchFamily="34" charset="0"/>
            </a:endParaRP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a:extLst/>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85801"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685801"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609601" y="1270000"/>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43" name="Flowchart: Terminator 42"/>
          <p:cNvSpPr/>
          <p:nvPr>
            <p:custDataLst>
              <p:tags r:id="rId1"/>
            </p:custDataLst>
          </p:nvPr>
        </p:nvSpPr>
        <p:spPr>
          <a:xfrm>
            <a:off x="2347680" y="3808009"/>
            <a:ext cx="6215753" cy="716414"/>
          </a:xfrm>
          <a:prstGeom prst="flowChartTerminator">
            <a:avLst/>
          </a:prstGeom>
          <a:solidFill>
            <a:srgbClr val="00B050"/>
          </a:solidFill>
          <a:ln w="25400" cap="flat" cmpd="sng" algn="ctr">
            <a:solidFill>
              <a:srgbClr val="C00000"/>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r>
              <a:rPr lang="en-US" sz="2400" b="1" dirty="0" smtClean="0">
                <a:solidFill>
                  <a:srgbClr val="FFFF00"/>
                </a:solidFill>
                <a:latin typeface=".VnAvant" pitchFamily="34" charset="0"/>
                <a:cs typeface="Arial" pitchFamily="34" charset="0"/>
              </a:rPr>
              <a:t>C. </a:t>
            </a:r>
            <a:r>
              <a:rPr lang="en-US" sz="2400" b="1" dirty="0" err="1" smtClean="0">
                <a:solidFill>
                  <a:srgbClr val="FFFF00"/>
                </a:solidFill>
                <a:latin typeface=".VnAvant" pitchFamily="34" charset="0"/>
                <a:cs typeface="Arial" pitchFamily="34" charset="0"/>
              </a:rPr>
              <a:t>N</a:t>
            </a:r>
            <a:r>
              <a:rPr lang="en-US" sz="2400" b="1" dirty="0" err="1" smtClean="0">
                <a:solidFill>
                  <a:srgbClr val="FFFF00"/>
                </a:solidFill>
                <a:latin typeface=".VnAvant" pitchFamily="34" charset="0"/>
              </a:rPr>
              <a:t>¨</a:t>
            </a:r>
            <a:r>
              <a:rPr lang="en-US" sz="2400" b="1" dirty="0" err="1" smtClean="0">
                <a:solidFill>
                  <a:srgbClr val="FFFF00"/>
                </a:solidFill>
                <a:latin typeface=".VnAvant" pitchFamily="34" charset="0"/>
                <a:cs typeface="Arial" pitchFamily="34" charset="0"/>
              </a:rPr>
              <a:t>m</a:t>
            </a:r>
            <a:r>
              <a:rPr lang="en-US" sz="2400" b="1" dirty="0" smtClean="0">
                <a:solidFill>
                  <a:srgbClr val="FFFF00"/>
                </a:solidFill>
                <a:latin typeface=".VnAvant" pitchFamily="34" charset="0"/>
                <a:cs typeface="Arial" pitchFamily="34" charset="0"/>
              </a:rPr>
              <a:t> ®ã </a:t>
            </a:r>
            <a:r>
              <a:rPr lang="en-US" sz="2400" b="1" dirty="0" err="1" smtClean="0">
                <a:solidFill>
                  <a:srgbClr val="FFFF00"/>
                </a:solidFill>
                <a:latin typeface=".VnAvant" pitchFamily="34" charset="0"/>
                <a:cs typeface="Arial" pitchFamily="34" charset="0"/>
              </a:rPr>
              <a:t>giµn</a:t>
            </a:r>
            <a:r>
              <a:rPr lang="en-US" sz="2400" b="1" dirty="0" smtClean="0">
                <a:solidFill>
                  <a:srgbClr val="FFFF00"/>
                </a:solidFill>
                <a:latin typeface=".VnAvant" pitchFamily="34" charset="0"/>
                <a:cs typeface="Arial" pitchFamily="34" charset="0"/>
              </a:rPr>
              <a:t> </a:t>
            </a:r>
            <a:r>
              <a:rPr lang="en-US" sz="2400" b="1" dirty="0" err="1" smtClean="0">
                <a:solidFill>
                  <a:srgbClr val="FFFF00"/>
                </a:solidFill>
                <a:latin typeface=".VnAvant" pitchFamily="34" charset="0"/>
                <a:cs typeface="Arial" pitchFamily="34" charset="0"/>
              </a:rPr>
              <a:t>mưíp</a:t>
            </a:r>
            <a:r>
              <a:rPr lang="en-US" sz="2400" b="1" dirty="0" smtClean="0">
                <a:solidFill>
                  <a:srgbClr val="FFFF00"/>
                </a:solidFill>
                <a:latin typeface=".VnAvant" pitchFamily="34" charset="0"/>
                <a:cs typeface="Arial" pitchFamily="34" charset="0"/>
              </a:rPr>
              <a:t> </a:t>
            </a:r>
            <a:r>
              <a:rPr lang="en-US" sz="2400" b="1" dirty="0" err="1" smtClean="0">
                <a:solidFill>
                  <a:srgbClr val="FFFF00"/>
                </a:solidFill>
                <a:latin typeface=".VnAvant" pitchFamily="34" charset="0"/>
                <a:cs typeface="Arial" pitchFamily="34" charset="0"/>
              </a:rPr>
              <a:t>chËm</a:t>
            </a:r>
            <a:r>
              <a:rPr lang="en-US" sz="2400" b="1" dirty="0" smtClean="0">
                <a:solidFill>
                  <a:srgbClr val="FFFF00"/>
                </a:solidFill>
                <a:latin typeface=".VnAvant" pitchFamily="34" charset="0"/>
                <a:cs typeface="Arial" pitchFamily="34" charset="0"/>
              </a:rPr>
              <a:t> </a:t>
            </a:r>
            <a:r>
              <a:rPr lang="en-US" sz="2400" b="1" dirty="0" err="1" smtClean="0">
                <a:solidFill>
                  <a:srgbClr val="FFFF00"/>
                </a:solidFill>
                <a:latin typeface=".VnAvant" pitchFamily="34" charset="0"/>
                <a:cs typeface="Arial" pitchFamily="34" charset="0"/>
              </a:rPr>
              <a:t>ra</a:t>
            </a:r>
            <a:r>
              <a:rPr lang="en-US" sz="2400" b="1" dirty="0" smtClean="0">
                <a:solidFill>
                  <a:srgbClr val="FFFF00"/>
                </a:solidFill>
                <a:latin typeface=".VnAvant" pitchFamily="34" charset="0"/>
                <a:cs typeface="Arial" pitchFamily="34" charset="0"/>
              </a:rPr>
              <a:t> </a:t>
            </a:r>
            <a:r>
              <a:rPr lang="en-US" sz="2400" b="1" dirty="0" err="1" smtClean="0">
                <a:solidFill>
                  <a:srgbClr val="FFFF00"/>
                </a:solidFill>
                <a:latin typeface=".VnAvant" pitchFamily="34" charset="0"/>
                <a:cs typeface="Arial" pitchFamily="34" charset="0"/>
              </a:rPr>
              <a:t>qu</a:t>
            </a:r>
            <a:r>
              <a:rPr lang="en-US" sz="2400" b="1" dirty="0" smtClean="0">
                <a:solidFill>
                  <a:srgbClr val="FFFF00"/>
                </a:solidFill>
                <a:latin typeface=".VnAvant" pitchFamily="34" charset="0"/>
                <a:cs typeface="Arial" pitchFamily="34" charset="0"/>
              </a:rPr>
              <a:t>¶</a:t>
            </a:r>
            <a:endParaRPr lang="en-US" sz="2400" b="1" dirty="0">
              <a:solidFill>
                <a:srgbClr val="FFFF00"/>
              </a:solidFill>
              <a:latin typeface=".VnAvant" pitchFamily="34" charset="0"/>
              <a:cs typeface="Arial" pitchFamily="34" charset="0"/>
            </a:endParaRPr>
          </a:p>
        </p:txBody>
      </p:sp>
      <p:sp>
        <p:nvSpPr>
          <p:cNvPr id="47" name="Flowchart: Terminator 46"/>
          <p:cNvSpPr/>
          <p:nvPr>
            <p:custDataLst>
              <p:tags r:id="rId2"/>
            </p:custDataLst>
          </p:nvPr>
        </p:nvSpPr>
        <p:spPr>
          <a:xfrm>
            <a:off x="2318654" y="1955730"/>
            <a:ext cx="6244779" cy="700385"/>
          </a:xfrm>
          <a:prstGeom prst="flowChartTerminator">
            <a:avLst/>
          </a:prstGeom>
          <a:solidFill>
            <a:srgbClr val="00B050"/>
          </a:solidFill>
          <a:ln w="25400" cap="flat" cmpd="sng" algn="ctr">
            <a:solidFill>
              <a:srgbClr val="C00000"/>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defRPr/>
            </a:pPr>
            <a:r>
              <a:rPr lang="en-US" sz="2400" b="1" dirty="0" smtClean="0">
                <a:solidFill>
                  <a:srgbClr val="FFFF00"/>
                </a:solidFill>
                <a:latin typeface=".VnAvant" pitchFamily="34" charset="0"/>
                <a:cs typeface="Arial" pitchFamily="34" charset="0"/>
              </a:rPr>
              <a:t>A</a:t>
            </a:r>
            <a:r>
              <a:rPr lang="en-US" sz="2400" b="1" dirty="0">
                <a:solidFill>
                  <a:srgbClr val="FFFF00"/>
                </a:solidFill>
                <a:latin typeface=".VnAvant" pitchFamily="34" charset="0"/>
                <a:cs typeface="Arial" pitchFamily="34" charset="0"/>
              </a:rPr>
              <a:t>. </a:t>
            </a:r>
            <a:r>
              <a:rPr lang="en-US" sz="2400" b="1" dirty="0" err="1" smtClean="0">
                <a:solidFill>
                  <a:srgbClr val="FFFF00"/>
                </a:solidFill>
                <a:latin typeface=".VnAvant" pitchFamily="34" charset="0"/>
                <a:cs typeface="Arial" pitchFamily="34" charset="0"/>
              </a:rPr>
              <a:t>Giµn</a:t>
            </a:r>
            <a:r>
              <a:rPr lang="en-US" sz="2400" b="1" dirty="0" smtClean="0">
                <a:solidFill>
                  <a:srgbClr val="FFFF00"/>
                </a:solidFill>
                <a:latin typeface=".VnAvant" pitchFamily="34" charset="0"/>
                <a:cs typeface="Arial" pitchFamily="34" charset="0"/>
              </a:rPr>
              <a:t> </a:t>
            </a:r>
            <a:r>
              <a:rPr lang="en-US" sz="2400" b="1" dirty="0" err="1" smtClean="0">
                <a:solidFill>
                  <a:srgbClr val="FFFF00"/>
                </a:solidFill>
                <a:latin typeface=".VnAvant" pitchFamily="34" charset="0"/>
                <a:cs typeface="Arial" pitchFamily="34" charset="0"/>
              </a:rPr>
              <a:t>mưíp</a:t>
            </a:r>
            <a:r>
              <a:rPr lang="en-US" sz="2400" b="1" dirty="0" smtClean="0">
                <a:solidFill>
                  <a:srgbClr val="FFFF00"/>
                </a:solidFill>
                <a:latin typeface=".VnAvant" pitchFamily="34" charset="0"/>
                <a:cs typeface="Arial" pitchFamily="34" charset="0"/>
              </a:rPr>
              <a:t> </a:t>
            </a:r>
            <a:r>
              <a:rPr lang="en-US" sz="2400" b="1" dirty="0" err="1" smtClean="0">
                <a:solidFill>
                  <a:srgbClr val="FFFF00"/>
                </a:solidFill>
                <a:latin typeface=".VnAvant" pitchFamily="34" charset="0"/>
                <a:cs typeface="Arial" pitchFamily="34" charset="0"/>
              </a:rPr>
              <a:t>th¬m</a:t>
            </a:r>
            <a:r>
              <a:rPr lang="en-US" sz="2400" b="1" dirty="0" smtClean="0">
                <a:solidFill>
                  <a:srgbClr val="FFFF00"/>
                </a:solidFill>
                <a:latin typeface=".VnAvant" pitchFamily="34" charset="0"/>
                <a:cs typeface="Arial" pitchFamily="34" charset="0"/>
              </a:rPr>
              <a:t> </a:t>
            </a:r>
            <a:r>
              <a:rPr lang="en-US" sz="2400" b="1" dirty="0" err="1" smtClean="0">
                <a:solidFill>
                  <a:srgbClr val="FFFF00"/>
                </a:solidFill>
                <a:latin typeface=".VnAvant" pitchFamily="34" charset="0"/>
                <a:cs typeface="Arial" pitchFamily="34" charset="0"/>
              </a:rPr>
              <a:t>ng¸t</a:t>
            </a:r>
            <a:endParaRPr lang="en-US" sz="2400" b="1" dirty="0">
              <a:solidFill>
                <a:srgbClr val="FFFF00"/>
              </a:solidFill>
              <a:latin typeface=".VnAvant" pitchFamily="34" charset="0"/>
              <a:cs typeface="Arial" pitchFamily="34" charset="0"/>
            </a:endParaRPr>
          </a:p>
        </p:txBody>
      </p:sp>
      <p:pic>
        <p:nvPicPr>
          <p:cNvPr id="40" name="Picture 3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8715" y="4408756"/>
            <a:ext cx="1344384" cy="861148"/>
          </a:xfrm>
          <a:prstGeom prst="rect">
            <a:avLst/>
          </a:prstGeom>
        </p:spPr>
      </p:pic>
      <p:sp>
        <p:nvSpPr>
          <p:cNvPr id="41" name="Flowchart: Terminator 40"/>
          <p:cNvSpPr/>
          <p:nvPr>
            <p:custDataLst>
              <p:tags r:id="rId3"/>
            </p:custDataLst>
          </p:nvPr>
        </p:nvSpPr>
        <p:spPr>
          <a:xfrm>
            <a:off x="2318653" y="2857879"/>
            <a:ext cx="6248134" cy="700385"/>
          </a:xfrm>
          <a:prstGeom prst="flowChartTerminator">
            <a:avLst/>
          </a:prstGeom>
          <a:solidFill>
            <a:srgbClr val="00B050"/>
          </a:solidFill>
          <a:ln w="25400" cap="flat" cmpd="sng" algn="ctr">
            <a:solidFill>
              <a:srgbClr val="C00000"/>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defRPr/>
            </a:pPr>
            <a:r>
              <a:rPr lang="en-US" sz="2400" b="1" dirty="0" smtClean="0">
                <a:solidFill>
                  <a:srgbClr val="FFFF00"/>
                </a:solidFill>
                <a:latin typeface=".VnAvant" pitchFamily="34" charset="0"/>
                <a:cs typeface="Arial" pitchFamily="34" charset="0"/>
              </a:rPr>
              <a:t>B. Hµ </a:t>
            </a:r>
            <a:r>
              <a:rPr lang="en-US" sz="2400" b="1" dirty="0" err="1" smtClean="0">
                <a:solidFill>
                  <a:srgbClr val="FFFF00"/>
                </a:solidFill>
                <a:latin typeface=".VnAvant" pitchFamily="34" charset="0"/>
                <a:cs typeface="Arial" pitchFamily="34" charset="0"/>
              </a:rPr>
              <a:t>khÏ</a:t>
            </a:r>
            <a:r>
              <a:rPr lang="en-US" sz="2400" b="1" dirty="0" smtClean="0">
                <a:solidFill>
                  <a:srgbClr val="FFFF00"/>
                </a:solidFill>
                <a:latin typeface=".VnAvant" pitchFamily="34" charset="0"/>
                <a:cs typeface="Arial" pitchFamily="34" charset="0"/>
              </a:rPr>
              <a:t> </a:t>
            </a:r>
            <a:r>
              <a:rPr lang="en-US" sz="2400" b="1" dirty="0" err="1" smtClean="0">
                <a:solidFill>
                  <a:srgbClr val="FFFF00"/>
                </a:solidFill>
                <a:latin typeface=".VnAvant" pitchFamily="34" charset="0"/>
                <a:cs typeface="Arial" pitchFamily="34" charset="0"/>
              </a:rPr>
              <a:t>h¸t</a:t>
            </a:r>
            <a:r>
              <a:rPr lang="en-US" sz="2400" b="1" dirty="0" smtClean="0">
                <a:solidFill>
                  <a:srgbClr val="FFFF00"/>
                </a:solidFill>
                <a:latin typeface=".VnAvant" pitchFamily="34" charset="0"/>
                <a:cs typeface="Arial" pitchFamily="34" charset="0"/>
              </a:rPr>
              <a:t> </a:t>
            </a:r>
            <a:r>
              <a:rPr lang="en-US" sz="2400" b="1" dirty="0" err="1" smtClean="0">
                <a:solidFill>
                  <a:srgbClr val="FFFF00"/>
                </a:solidFill>
                <a:latin typeface=".VnAvant" pitchFamily="34" charset="0"/>
                <a:cs typeface="Arial" pitchFamily="34" charset="0"/>
              </a:rPr>
              <a:t>cho</a:t>
            </a:r>
            <a:r>
              <a:rPr lang="en-US" sz="2400" b="1" dirty="0" smtClean="0">
                <a:solidFill>
                  <a:srgbClr val="FFFF00"/>
                </a:solidFill>
                <a:latin typeface=".VnAvant" pitchFamily="34" charset="0"/>
                <a:cs typeface="Arial" pitchFamily="34" charset="0"/>
              </a:rPr>
              <a:t> </a:t>
            </a:r>
            <a:r>
              <a:rPr lang="en-US" sz="2400" b="1" dirty="0" err="1" smtClean="0">
                <a:solidFill>
                  <a:srgbClr val="FFFF00"/>
                </a:solidFill>
                <a:latin typeface=".VnAvant" pitchFamily="34" charset="0"/>
                <a:cs typeface="Arial" pitchFamily="34" charset="0"/>
              </a:rPr>
              <a:t>giµn</a:t>
            </a:r>
            <a:r>
              <a:rPr lang="en-US" sz="2400" b="1" dirty="0" smtClean="0">
                <a:solidFill>
                  <a:srgbClr val="FFFF00"/>
                </a:solidFill>
                <a:latin typeface=".VnAvant" pitchFamily="34" charset="0"/>
                <a:cs typeface="Arial" pitchFamily="34" charset="0"/>
              </a:rPr>
              <a:t> </a:t>
            </a:r>
            <a:r>
              <a:rPr lang="en-US" sz="2400" b="1" dirty="0" err="1" smtClean="0">
                <a:solidFill>
                  <a:srgbClr val="FFFF00"/>
                </a:solidFill>
                <a:latin typeface=".VnAvant" pitchFamily="34" charset="0"/>
                <a:cs typeface="Arial" pitchFamily="34" charset="0"/>
              </a:rPr>
              <a:t>mưíp</a:t>
            </a:r>
            <a:r>
              <a:rPr lang="en-US" sz="2400" b="1" dirty="0" smtClean="0">
                <a:solidFill>
                  <a:srgbClr val="FFFF00"/>
                </a:solidFill>
                <a:latin typeface=".VnAvant" pitchFamily="34" charset="0"/>
                <a:cs typeface="Arial" pitchFamily="34" charset="0"/>
              </a:rPr>
              <a:t> </a:t>
            </a:r>
            <a:r>
              <a:rPr lang="en-US" sz="2400" b="1" dirty="0" err="1" smtClean="0">
                <a:solidFill>
                  <a:srgbClr val="FFFF00"/>
                </a:solidFill>
                <a:latin typeface=".VnAvant" pitchFamily="34" charset="0"/>
                <a:cs typeface="Arial" pitchFamily="34" charset="0"/>
              </a:rPr>
              <a:t>nghe</a:t>
            </a:r>
            <a:endParaRPr lang="en-US" sz="2400" b="1" dirty="0">
              <a:solidFill>
                <a:srgbClr val="FFFF00"/>
              </a:solidFill>
              <a:latin typeface=".VnAvant" pitchFamily="34" charset="0"/>
              <a:cs typeface="Arial" pitchFamily="34" charset="0"/>
            </a:endParaRPr>
          </a:p>
        </p:txBody>
      </p:sp>
      <p:sp>
        <p:nvSpPr>
          <p:cNvPr id="2" name="TextBox 1"/>
          <p:cNvSpPr txBox="1"/>
          <p:nvPr/>
        </p:nvSpPr>
        <p:spPr>
          <a:xfrm>
            <a:off x="7242629" y="-232229"/>
            <a:ext cx="308098" cy="307777"/>
          </a:xfrm>
          <a:prstGeom prst="rect">
            <a:avLst/>
          </a:prstGeom>
          <a:noFill/>
        </p:spPr>
        <p:txBody>
          <a:bodyPr wrap="none" rtlCol="0">
            <a:spAutoFit/>
          </a:bodyPr>
          <a:lstStyle/>
          <a:p>
            <a:r>
              <a:rPr lang="en-US" dirty="0">
                <a:latin typeface=".VnAvant" pitchFamily="34" charset="0"/>
              </a:rPr>
              <a:t>¨</a:t>
            </a:r>
          </a:p>
        </p:txBody>
      </p:sp>
    </p:spTree>
    <p:extLst>
      <p:ext uri="{BB962C8B-B14F-4D97-AF65-F5344CB8AC3E}">
        <p14:creationId xmlns:p14="http://schemas.microsoft.com/office/powerpoint/2010/main" val="4268961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3"/>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subTnLst>
                                    <p:set>
                                      <p:cBhvr override="childStyle">
                                        <p:cTn dur="1" fill="hold" display="0" masterRel="sameClick" afterEffect="1">
                                          <p:stCondLst>
                                            <p:cond evt="end" delay="0">
                                              <p:tn val="5"/>
                                            </p:cond>
                                          </p:stCondLst>
                                        </p:cTn>
                                        <p:tgtEl>
                                          <p:spTgt spid="37"/>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6" name="click.wav"/>
                                        </p:tgtEl>
                                      </p:cMediaNode>
                                    </p:audio>
                                  </p:sub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strVal val="#ppt_w+.3"/>
                                          </p:val>
                                        </p:tav>
                                        <p:tav tm="100000">
                                          <p:val>
                                            <p:strVal val="#ppt_w"/>
                                          </p:val>
                                        </p:tav>
                                      </p:tavLst>
                                    </p:anim>
                                    <p:anim calcmode="lin" valueType="num">
                                      <p:cBhvr>
                                        <p:cTn id="14" dur="1000" fill="hold"/>
                                        <p:tgtEl>
                                          <p:spTgt spid="36"/>
                                        </p:tgtEl>
                                        <p:attrNameLst>
                                          <p:attrName>ppt_h</p:attrName>
                                        </p:attrNameLst>
                                      </p:cBhvr>
                                      <p:tavLst>
                                        <p:tav tm="0">
                                          <p:val>
                                            <p:strVal val="#ppt_h"/>
                                          </p:val>
                                        </p:tav>
                                        <p:tav tm="100000">
                                          <p:val>
                                            <p:strVal val="#ppt_h"/>
                                          </p:val>
                                        </p:tav>
                                      </p:tavLst>
                                    </p:anim>
                                    <p:animEffect transition="in" filter="fade">
                                      <p:cBhvr>
                                        <p:cTn id="15" dur="1000"/>
                                        <p:tgtEl>
                                          <p:spTgt spid="36"/>
                                        </p:tgtEl>
                                      </p:cBhvr>
                                    </p:animEffect>
                                  </p:childTnLst>
                                  <p:subTnLst>
                                    <p:set>
                                      <p:cBhvr override="childStyle">
                                        <p:cTn dur="1" fill="hold" display="0" masterRel="sameClick" afterEffect="1">
                                          <p:stCondLst>
                                            <p:cond evt="end" delay="0">
                                              <p:tn val="11"/>
                                            </p:cond>
                                          </p:stCondLst>
                                        </p:cTn>
                                        <p:tgtEl>
                                          <p:spTgt spid="36"/>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6" name="click.wav"/>
                                        </p:tgtEl>
                                      </p:cMediaNode>
                                    </p:audio>
                                  </p:sub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strVal val="#ppt_w+.3"/>
                                          </p:val>
                                        </p:tav>
                                        <p:tav tm="100000">
                                          <p:val>
                                            <p:strVal val="#ppt_w"/>
                                          </p:val>
                                        </p:tav>
                                      </p:tavLst>
                                    </p:anim>
                                    <p:anim calcmode="lin" valueType="num">
                                      <p:cBhvr>
                                        <p:cTn id="20" dur="1000" fill="hold"/>
                                        <p:tgtEl>
                                          <p:spTgt spid="35"/>
                                        </p:tgtEl>
                                        <p:attrNameLst>
                                          <p:attrName>ppt_h</p:attrName>
                                        </p:attrNameLst>
                                      </p:cBhvr>
                                      <p:tavLst>
                                        <p:tav tm="0">
                                          <p:val>
                                            <p:strVal val="#ppt_h"/>
                                          </p:val>
                                        </p:tav>
                                        <p:tav tm="100000">
                                          <p:val>
                                            <p:strVal val="#ppt_h"/>
                                          </p:val>
                                        </p:tav>
                                      </p:tavLst>
                                    </p:anim>
                                    <p:animEffect transition="in" filter="fade">
                                      <p:cBhvr>
                                        <p:cTn id="21" dur="1000"/>
                                        <p:tgtEl>
                                          <p:spTgt spid="35"/>
                                        </p:tgtEl>
                                      </p:cBhvr>
                                    </p:animEffect>
                                  </p:childTnLst>
                                  <p:subTnLst>
                                    <p:set>
                                      <p:cBhvr override="childStyle">
                                        <p:cTn dur="1" fill="hold" display="0" masterRel="sameClick" afterEffect="1">
                                          <p:stCondLst>
                                            <p:cond evt="end" delay="0">
                                              <p:tn val="17"/>
                                            </p:cond>
                                          </p:stCondLst>
                                        </p:cTn>
                                        <p:tgtEl>
                                          <p:spTgt spid="35"/>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6" name="click.wav"/>
                                        </p:tgtEl>
                                      </p:cMediaNode>
                                    </p:audio>
                                  </p:sub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strVal val="#ppt_w+.3"/>
                                          </p:val>
                                        </p:tav>
                                        <p:tav tm="100000">
                                          <p:val>
                                            <p:strVal val="#ppt_w"/>
                                          </p:val>
                                        </p:tav>
                                      </p:tavLst>
                                    </p:anim>
                                    <p:anim calcmode="lin" valueType="num">
                                      <p:cBhvr>
                                        <p:cTn id="26" dur="1000" fill="hold"/>
                                        <p:tgtEl>
                                          <p:spTgt spid="34"/>
                                        </p:tgtEl>
                                        <p:attrNameLst>
                                          <p:attrName>ppt_h</p:attrName>
                                        </p:attrNameLst>
                                      </p:cBhvr>
                                      <p:tavLst>
                                        <p:tav tm="0">
                                          <p:val>
                                            <p:strVal val="#ppt_h"/>
                                          </p:val>
                                        </p:tav>
                                        <p:tav tm="100000">
                                          <p:val>
                                            <p:strVal val="#ppt_h"/>
                                          </p:val>
                                        </p:tav>
                                      </p:tavLst>
                                    </p:anim>
                                    <p:animEffect transition="in" filter="fade">
                                      <p:cBhvr>
                                        <p:cTn id="27" dur="1000"/>
                                        <p:tgtEl>
                                          <p:spTgt spid="34"/>
                                        </p:tgtEl>
                                      </p:cBhvr>
                                    </p:animEffect>
                                  </p:childTnLst>
                                  <p:subTnLst>
                                    <p:set>
                                      <p:cBhvr override="childStyle">
                                        <p:cTn dur="1" fill="hold" display="0" masterRel="sameClick" afterEffect="1">
                                          <p:stCondLst>
                                            <p:cond evt="end" delay="0">
                                              <p:tn val="23"/>
                                            </p:cond>
                                          </p:stCondLst>
                                        </p:cTn>
                                        <p:tgtEl>
                                          <p:spTgt spid="34"/>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6" name="click.wav"/>
                                        </p:tgtEl>
                                      </p:cMediaNode>
                                    </p:audio>
                                  </p:sub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strVal val="#ppt_w+.3"/>
                                          </p:val>
                                        </p:tav>
                                        <p:tav tm="100000">
                                          <p:val>
                                            <p:strVal val="#ppt_w"/>
                                          </p:val>
                                        </p:tav>
                                      </p:tavLst>
                                    </p:anim>
                                    <p:anim calcmode="lin" valueType="num">
                                      <p:cBhvr>
                                        <p:cTn id="32" dur="1000" fill="hold"/>
                                        <p:tgtEl>
                                          <p:spTgt spid="33"/>
                                        </p:tgtEl>
                                        <p:attrNameLst>
                                          <p:attrName>ppt_h</p:attrName>
                                        </p:attrNameLst>
                                      </p:cBhvr>
                                      <p:tavLst>
                                        <p:tav tm="0">
                                          <p:val>
                                            <p:strVal val="#ppt_h"/>
                                          </p:val>
                                        </p:tav>
                                        <p:tav tm="100000">
                                          <p:val>
                                            <p:strVal val="#ppt_h"/>
                                          </p:val>
                                        </p:tav>
                                      </p:tavLst>
                                    </p:anim>
                                    <p:animEffect transition="in" filter="fade">
                                      <p:cBhvr>
                                        <p:cTn id="33" dur="1000"/>
                                        <p:tgtEl>
                                          <p:spTgt spid="33"/>
                                        </p:tgtEl>
                                      </p:cBhvr>
                                    </p:animEffec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7" name="chimes.wav"/>
                                        </p:tgtEl>
                                      </p:cMediaNode>
                                    </p:audio>
                                  </p:subTnLst>
                                </p:cTn>
                              </p:par>
                            </p:childTnLst>
                          </p:cTn>
                        </p:par>
                        <p:par>
                          <p:cTn id="34" fill="hold" nodeType="afterGroup">
                            <p:stCondLst>
                              <p:cond delay="5000"/>
                            </p:stCondLst>
                            <p:childTnLst>
                              <p:par>
                                <p:cTn id="35" presetID="3" presetClass="entr" presetSubtype="1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linds(horizontal)">
                                      <p:cBhvr>
                                        <p:cTn id="37" dur="500"/>
                                        <p:tgtEl>
                                          <p:spTgt spid="45"/>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8"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47"/>
                    </p:tgtEl>
                  </p:cond>
                </p:stCondLst>
                <p:endSync evt="end" delay="0">
                  <p:rtn val="all"/>
                </p:endSync>
                <p:childTnLst>
                  <p:par>
                    <p:cTn id="39" fill="hold">
                      <p:stCondLst>
                        <p:cond delay="0"/>
                      </p:stCondLst>
                      <p:childTnLst>
                        <p:par>
                          <p:cTn id="40" fill="hold">
                            <p:stCondLst>
                              <p:cond delay="0"/>
                            </p:stCondLst>
                            <p:childTnLst>
                              <p:par>
                                <p:cTn id="41" presetID="27" presetClass="emph" presetSubtype="0" fill="remove" grpId="0" nodeType="clickEffect">
                                  <p:stCondLst>
                                    <p:cond delay="0"/>
                                  </p:stCondLst>
                                  <p:childTnLst>
                                    <p:animClr clrSpc="rgb" dir="cw">
                                      <p:cBhvr override="childStyle">
                                        <p:cTn id="42" dur="250" autoRev="1" fill="remove"/>
                                        <p:tgtEl>
                                          <p:spTgt spid="47"/>
                                        </p:tgtEl>
                                        <p:attrNameLst>
                                          <p:attrName>style.color</p:attrName>
                                        </p:attrNameLst>
                                      </p:cBhvr>
                                      <p:to>
                                        <a:schemeClr val="bg1"/>
                                      </p:to>
                                    </p:animClr>
                                    <p:animClr clrSpc="rgb" dir="cw">
                                      <p:cBhvr>
                                        <p:cTn id="43" dur="250" autoRev="1" fill="remove"/>
                                        <p:tgtEl>
                                          <p:spTgt spid="47"/>
                                        </p:tgtEl>
                                        <p:attrNameLst>
                                          <p:attrName>fillcolor</p:attrName>
                                        </p:attrNameLst>
                                      </p:cBhvr>
                                      <p:to>
                                        <a:schemeClr val="bg1"/>
                                      </p:to>
                                    </p:animClr>
                                    <p:set>
                                      <p:cBhvr>
                                        <p:cTn id="44" dur="250" autoRev="1" fill="remove"/>
                                        <p:tgtEl>
                                          <p:spTgt spid="47"/>
                                        </p:tgtEl>
                                        <p:attrNameLst>
                                          <p:attrName>fill.type</p:attrName>
                                        </p:attrNameLst>
                                      </p:cBhvr>
                                      <p:to>
                                        <p:strVal val="solid"/>
                                      </p:to>
                                    </p:set>
                                    <p:set>
                                      <p:cBhvr>
                                        <p:cTn id="45" dur="250" autoRev="1" fill="remove"/>
                                        <p:tgtEl>
                                          <p:spTgt spid="4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9" name="Tieng vo tay.wav"/>
                                        </p:tgtEl>
                                      </p:cMediaNode>
                                    </p:audio>
                                  </p:subTnLst>
                                </p:cTn>
                              </p:par>
                            </p:childTnLst>
                          </p:cTn>
                        </p:par>
                      </p:childTnLst>
                    </p:cTn>
                  </p:par>
                </p:childTnLst>
              </p:cTn>
              <p:nextCondLst>
                <p:cond evt="onClick" delay="0">
                  <p:tgtEl>
                    <p:spTgt spid="47"/>
                  </p:tgtEl>
                </p:cond>
              </p:nextCondLst>
            </p:seq>
            <p:seq concurrent="1" nextAc="seek">
              <p:cTn id="46" restart="whenNotActive" fill="hold" evtFilter="cancelBubble" nodeType="interactiveSeq">
                <p:stCondLst>
                  <p:cond evt="onClick" delay="0">
                    <p:tgtEl>
                      <p:spTgt spid="41"/>
                    </p:tgtEl>
                  </p:cond>
                </p:stCondLst>
                <p:endSync evt="end" delay="0">
                  <p:rtn val="all"/>
                </p:endSync>
                <p:childTnLst>
                  <p:par>
                    <p:cTn id="47" fill="hold">
                      <p:stCondLst>
                        <p:cond delay="0"/>
                      </p:stCondLst>
                      <p:childTnLst>
                        <p:par>
                          <p:cTn id="48" fill="hold">
                            <p:stCondLst>
                              <p:cond delay="0"/>
                            </p:stCondLst>
                            <p:childTnLst>
                              <p:par>
                                <p:cTn id="49" presetID="27" presetClass="emph" presetSubtype="0" fill="remove" grpId="1" nodeType="clickEffect">
                                  <p:stCondLst>
                                    <p:cond delay="0"/>
                                  </p:stCondLst>
                                  <p:childTnLst>
                                    <p:animClr clrSpc="rgb" dir="cw">
                                      <p:cBhvr override="childStyle">
                                        <p:cTn id="50" dur="250" autoRev="1" fill="remove"/>
                                        <p:tgtEl>
                                          <p:spTgt spid="41"/>
                                        </p:tgtEl>
                                        <p:attrNameLst>
                                          <p:attrName>style.color</p:attrName>
                                        </p:attrNameLst>
                                      </p:cBhvr>
                                      <p:to>
                                        <a:schemeClr val="bg1"/>
                                      </p:to>
                                    </p:animClr>
                                    <p:animClr clrSpc="rgb" dir="cw">
                                      <p:cBhvr>
                                        <p:cTn id="51" dur="250" autoRev="1" fill="remove"/>
                                        <p:tgtEl>
                                          <p:spTgt spid="41"/>
                                        </p:tgtEl>
                                        <p:attrNameLst>
                                          <p:attrName>fillcolor</p:attrName>
                                        </p:attrNameLst>
                                      </p:cBhvr>
                                      <p:to>
                                        <a:schemeClr val="bg1"/>
                                      </p:to>
                                    </p:animClr>
                                    <p:set>
                                      <p:cBhvr>
                                        <p:cTn id="52" dur="250" autoRev="1" fill="remove"/>
                                        <p:tgtEl>
                                          <p:spTgt spid="41"/>
                                        </p:tgtEl>
                                        <p:attrNameLst>
                                          <p:attrName>fill.type</p:attrName>
                                        </p:attrNameLst>
                                      </p:cBhvr>
                                      <p:to>
                                        <p:strVal val="solid"/>
                                      </p:to>
                                    </p:set>
                                    <p:set>
                                      <p:cBhvr>
                                        <p:cTn id="53" dur="250" autoRev="1" fill="remove"/>
                                        <p:tgtEl>
                                          <p:spTgt spid="41"/>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9" name="Tieng vo tay.wav"/>
                                        </p:tgtEl>
                                      </p:cMediaNode>
                                    </p:audio>
                                  </p:subTnLst>
                                </p:cTn>
                              </p:par>
                            </p:childTnLst>
                          </p:cTn>
                        </p:par>
                      </p:childTnLst>
                    </p:cTn>
                  </p:par>
                </p:childTnLst>
              </p:cTn>
              <p:nextCondLst>
                <p:cond evt="onClick" delay="0">
                  <p:tgtEl>
                    <p:spTgt spid="41"/>
                  </p:tgtEl>
                </p:cond>
              </p:nextCondLst>
            </p:seq>
            <p:seq concurrent="1" nextAc="seek">
              <p:cTn id="54" restart="whenNotActive" fill="hold" evtFilter="cancelBubble" nodeType="interactiveSeq">
                <p:stCondLst>
                  <p:cond evt="onClick" delay="0">
                    <p:tgtEl>
                      <p:spTgt spid="43"/>
                    </p:tgtEl>
                  </p:cond>
                </p:stCondLst>
                <p:endSync evt="end" delay="0">
                  <p:rtn val="all"/>
                </p:endSync>
                <p:childTnLst>
                  <p:par>
                    <p:cTn id="55" fill="hold">
                      <p:stCondLst>
                        <p:cond delay="0"/>
                      </p:stCondLst>
                      <p:childTnLst>
                        <p:par>
                          <p:cTn id="56" fill="hold">
                            <p:stCondLst>
                              <p:cond delay="0"/>
                            </p:stCondLst>
                            <p:childTnLst>
                              <p:par>
                                <p:cTn id="57" presetID="27" presetClass="emph" presetSubtype="0" fill="remove" grpId="0" nodeType="clickEffect">
                                  <p:stCondLst>
                                    <p:cond delay="0"/>
                                  </p:stCondLst>
                                  <p:childTnLst>
                                    <p:animClr clrSpc="rgb" dir="cw">
                                      <p:cBhvr override="childStyle">
                                        <p:cTn id="58" dur="250" autoRev="1" fill="remove"/>
                                        <p:tgtEl>
                                          <p:spTgt spid="43"/>
                                        </p:tgtEl>
                                        <p:attrNameLst>
                                          <p:attrName>style.color</p:attrName>
                                        </p:attrNameLst>
                                      </p:cBhvr>
                                      <p:to>
                                        <a:schemeClr val="bg1"/>
                                      </p:to>
                                    </p:animClr>
                                    <p:animClr clrSpc="rgb" dir="cw">
                                      <p:cBhvr>
                                        <p:cTn id="59" dur="250" autoRev="1" fill="remove"/>
                                        <p:tgtEl>
                                          <p:spTgt spid="43"/>
                                        </p:tgtEl>
                                        <p:attrNameLst>
                                          <p:attrName>fillcolor</p:attrName>
                                        </p:attrNameLst>
                                      </p:cBhvr>
                                      <p:to>
                                        <a:schemeClr val="bg1"/>
                                      </p:to>
                                    </p:animClr>
                                    <p:set>
                                      <p:cBhvr>
                                        <p:cTn id="60" dur="250" autoRev="1" fill="remove"/>
                                        <p:tgtEl>
                                          <p:spTgt spid="43"/>
                                        </p:tgtEl>
                                        <p:attrNameLst>
                                          <p:attrName>fill.type</p:attrName>
                                        </p:attrNameLst>
                                      </p:cBhvr>
                                      <p:to>
                                        <p:strVal val="solid"/>
                                      </p:to>
                                    </p:set>
                                    <p:set>
                                      <p:cBhvr>
                                        <p:cTn id="61" dur="250" autoRev="1" fill="remove"/>
                                        <p:tgtEl>
                                          <p:spTgt spid="43"/>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10" name="Nhac hieu thua cuoc.wav"/>
                                        </p:tgtEl>
                                      </p:cMediaNode>
                                    </p:audio>
                                  </p:subTnLst>
                                </p:cTn>
                              </p:par>
                            </p:childTnLst>
                          </p:cTn>
                        </p:par>
                      </p:childTnLst>
                    </p:cTn>
                  </p:par>
                </p:childTnLst>
              </p:cTn>
              <p:nextCondLst>
                <p:cond evt="onClick" delay="0">
                  <p:tgtEl>
                    <p:spTgt spid="43"/>
                  </p:tgtEl>
                </p:cond>
              </p:nextCondLst>
            </p:seq>
          </p:childTnLst>
        </p:cTn>
      </p:par>
    </p:tnLst>
    <p:bldLst>
      <p:bldP spid="43" grpId="0" animBg="1"/>
      <p:bldP spid="47" grpId="0" animBg="1"/>
      <p:bldP spid="4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2"/>
          <p:cNvSpPr>
            <a:spLocks noChangeShapeType="1"/>
          </p:cNvSpPr>
          <p:nvPr/>
        </p:nvSpPr>
        <p:spPr bwMode="auto">
          <a:xfrm>
            <a:off x="0" y="622304"/>
            <a:ext cx="9144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TextBox 2"/>
          <p:cNvSpPr txBox="1"/>
          <p:nvPr/>
        </p:nvSpPr>
        <p:spPr>
          <a:xfrm>
            <a:off x="0" y="128599"/>
            <a:ext cx="9143999" cy="523220"/>
          </a:xfrm>
          <a:prstGeom prst="rect">
            <a:avLst/>
          </a:prstGeom>
          <a:noFill/>
        </p:spPr>
        <p:txBody>
          <a:bodyPr wrap="square" rtlCol="0">
            <a:spAutoFit/>
          </a:bodyPr>
          <a:lstStyle/>
          <a:p>
            <a:r>
              <a:rPr lang="en-US" sz="2800" b="1" dirty="0" smtClean="0">
                <a:solidFill>
                  <a:srgbClr val="0000CC"/>
                </a:solidFill>
                <a:latin typeface=".VnAvant" pitchFamily="34" charset="0"/>
              </a:rPr>
              <a:t>4. </a:t>
            </a:r>
            <a:r>
              <a:rPr lang="en-US" sz="2800" b="1" dirty="0" err="1" smtClean="0">
                <a:solidFill>
                  <a:srgbClr val="0000CC"/>
                </a:solidFill>
                <a:latin typeface=".VnAvant" pitchFamily="34" charset="0"/>
              </a:rPr>
              <a:t>TËp</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viÕt</a:t>
            </a:r>
            <a:endParaRPr lang="en-US" sz="2800" b="1" dirty="0">
              <a:solidFill>
                <a:srgbClr val="FF0000"/>
              </a:solidFill>
              <a:latin typeface=".VnAvant" pitchFamily="34" charset="0"/>
            </a:endParaRPr>
          </a:p>
        </p:txBody>
      </p:sp>
      <p:sp>
        <p:nvSpPr>
          <p:cNvPr id="4" name="TextBox 3"/>
          <p:cNvSpPr txBox="1"/>
          <p:nvPr/>
        </p:nvSpPr>
        <p:spPr>
          <a:xfrm>
            <a:off x="1095828" y="666333"/>
            <a:ext cx="6952342" cy="461665"/>
          </a:xfrm>
          <a:prstGeom prst="rect">
            <a:avLst/>
          </a:prstGeom>
          <a:noFill/>
        </p:spPr>
        <p:txBody>
          <a:bodyPr wrap="square" rtlCol="0">
            <a:spAutoFit/>
          </a:bodyPr>
          <a:lstStyle/>
          <a:p>
            <a:pPr algn="ctr"/>
            <a:r>
              <a:rPr lang="en-US" sz="2400" b="1" dirty="0" err="1" smtClean="0">
                <a:solidFill>
                  <a:srgbClr val="006600"/>
                </a:solidFill>
                <a:latin typeface=".VnAvant" pitchFamily="34" charset="0"/>
              </a:rPr>
              <a:t>Gi¸o</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viªn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äc</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cho</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häc</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sinh</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viÕt</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b¶ng</a:t>
            </a:r>
            <a:r>
              <a:rPr lang="en-US" sz="2400" b="1" dirty="0" smtClean="0">
                <a:solidFill>
                  <a:srgbClr val="006600"/>
                </a:solidFill>
                <a:latin typeface=".VnAvant" pitchFamily="34" charset="0"/>
              </a:rPr>
              <a:t> con</a:t>
            </a:r>
            <a:endParaRPr lang="en-US" sz="2400" b="1" dirty="0">
              <a:solidFill>
                <a:srgbClr val="006600"/>
              </a:solidFill>
              <a:latin typeface=".VnAvant"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9" y="1485900"/>
            <a:ext cx="8305800" cy="1371600"/>
          </a:xfrm>
          <a:prstGeom prst="rect">
            <a:avLst/>
          </a:prstGeom>
        </p:spPr>
      </p:pic>
    </p:spTree>
    <p:extLst>
      <p:ext uri="{BB962C8B-B14F-4D97-AF65-F5344CB8AC3E}">
        <p14:creationId xmlns:p14="http://schemas.microsoft.com/office/powerpoint/2010/main" val="1936939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smtClean="0">
                <a:ln w="9525">
                  <a:round/>
                  <a:headEnd/>
                  <a:tailEnd/>
                </a:ln>
                <a:solidFill>
                  <a:srgbClr val="FF0000"/>
                </a:solidFill>
                <a:latin typeface="VNI-Thufap2"/>
              </a:rPr>
              <a:t>Xin</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Thaønh</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ountry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94"/>
          <a:stretch/>
        </p:blipFill>
        <p:spPr bwMode="auto">
          <a:xfrm>
            <a:off x="2430" y="825500"/>
            <a:ext cx="9141569" cy="4889500"/>
          </a:xfrm>
          <a:prstGeom prst="rect">
            <a:avLst/>
          </a:prstGeom>
          <a:noFill/>
          <a:extLst>
            <a:ext uri="{909E8E84-426E-40DD-AFC4-6F175D3DCCD1}">
              <a14:hiddenFill xmlns:a14="http://schemas.microsoft.com/office/drawing/2010/main">
                <a:solidFill>
                  <a:srgbClr val="FFFFFF"/>
                </a:solidFill>
              </a14:hiddenFill>
            </a:ext>
          </a:extLst>
        </p:spPr>
      </p:pic>
      <p:sp>
        <p:nvSpPr>
          <p:cNvPr id="8"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6"/>
          <p:cNvSpPr txBox="1">
            <a:spLocks noChangeArrowheads="1"/>
          </p:cNvSpPr>
          <p:nvPr/>
        </p:nvSpPr>
        <p:spPr>
          <a:xfrm>
            <a:off x="146424" y="990599"/>
            <a:ext cx="8868228" cy="455930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marL="0" marR="0" lvl="0" indent="0" algn="ctr" defTabSz="713232" rtl="0" eaLnBrk="0" fontAlgn="base" latinLnBrk="0" hangingPunct="0">
              <a:lnSpc>
                <a:spcPct val="100000"/>
              </a:lnSpc>
              <a:spcBef>
                <a:spcPct val="0"/>
              </a:spcBef>
              <a:spcAft>
                <a:spcPct val="0"/>
              </a:spcAft>
              <a:buClrTx/>
              <a:buSzTx/>
              <a:buFontTx/>
              <a:buNone/>
              <a:tabLst/>
              <a:defRPr/>
            </a:pPr>
            <a:endParaRPr kumimoji="0" lang="en-US" altLang="en-US" sz="4400" b="1" i="0" u="none" strike="noStrike" kern="0" cap="none" spc="0" normalizeH="0" baseline="0" noProof="0" dirty="0">
              <a:ln>
                <a:noFill/>
              </a:ln>
              <a:solidFill>
                <a:srgbClr val="0000CC"/>
              </a:solidFill>
              <a:effectLst/>
              <a:uLnTx/>
              <a:uFillTx/>
              <a:latin typeface="Times New Roman" pitchFamily="18" charset="0"/>
              <a:ea typeface="+mj-ea"/>
              <a:cs typeface="+mj-cs"/>
            </a:endParaRPr>
          </a:p>
        </p:txBody>
      </p:sp>
      <p:sp>
        <p:nvSpPr>
          <p:cNvPr id="12" name="Rectangle 11"/>
          <p:cNvSpPr/>
          <p:nvPr/>
        </p:nvSpPr>
        <p:spPr>
          <a:xfrm>
            <a:off x="1523994" y="1913421"/>
            <a:ext cx="2287282" cy="877344"/>
          </a:xfrm>
          <a:prstGeom prst="rect">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0000CC"/>
                </a:solidFill>
                <a:effectLst/>
                <a:uLnTx/>
                <a:uFillTx/>
                <a:latin typeface=".VnAvant" pitchFamily="34" charset="0"/>
                <a:ea typeface="+mn-ea"/>
                <a:cs typeface="+mn-cs"/>
              </a:rPr>
              <a:t>an</a:t>
            </a:r>
            <a:endParaRPr kumimoji="0" lang="en-US" sz="6000" b="1" i="0" u="none" strike="noStrike" kern="1200" cap="none" spc="0" normalizeH="0" baseline="0" noProof="0" dirty="0">
              <a:ln>
                <a:noFill/>
              </a:ln>
              <a:solidFill>
                <a:srgbClr val="0000CC"/>
              </a:solidFill>
              <a:effectLst/>
              <a:uLnTx/>
              <a:uFillTx/>
              <a:latin typeface=".VnAvant" pitchFamily="34" charset="0"/>
              <a:ea typeface="+mn-ea"/>
              <a:cs typeface="+mn-cs"/>
            </a:endParaRPr>
          </a:p>
        </p:txBody>
      </p:sp>
      <p:sp>
        <p:nvSpPr>
          <p:cNvPr id="13" name="AutoShape 10">
            <a:hlinkClick r:id="rId4" action="ppaction://hlinksldjump"/>
          </p:cNvPr>
          <p:cNvSpPr>
            <a:spLocks noChangeArrowheads="1"/>
          </p:cNvSpPr>
          <p:nvPr/>
        </p:nvSpPr>
        <p:spPr bwMode="auto">
          <a:xfrm rot="5400000">
            <a:off x="1790322" y="2524555"/>
            <a:ext cx="730086" cy="1262744"/>
          </a:xfrm>
          <a:prstGeom prst="flowChartManualInput">
            <a:avLst/>
          </a:prstGeom>
          <a:solidFill>
            <a:srgbClr val="99FFCC"/>
          </a:solidFill>
          <a:ln w="38100" cmpd="dbl">
            <a:noFill/>
            <a:miter lim="800000"/>
            <a:headEnd/>
            <a:tailEnd/>
          </a:ln>
          <a:scene3d>
            <a:camera prst="orthographicFront"/>
            <a:lightRig rig="threePt" dir="t"/>
          </a:scene3d>
          <a:sp3d>
            <a:bevelT/>
          </a:sp3d>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713232"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0066CC"/>
                </a:solidFill>
                <a:effectLst/>
                <a:uLnTx/>
                <a:uFillTx/>
                <a:latin typeface=".VnAvant" pitchFamily="34" charset="0"/>
                <a:ea typeface="+mn-ea"/>
                <a:cs typeface="+mn-cs"/>
              </a:rPr>
              <a:t>a</a:t>
            </a:r>
            <a:endParaRPr kumimoji="0" lang="en-US" sz="5400" b="1" i="0" u="none" strike="noStrike" kern="1200" cap="none" spc="0" normalizeH="0" baseline="0" noProof="0" dirty="0">
              <a:ln>
                <a:noFill/>
              </a:ln>
              <a:solidFill>
                <a:srgbClr val="0066CC"/>
              </a:solidFill>
              <a:effectLst/>
              <a:uLnTx/>
              <a:uFillTx/>
              <a:latin typeface=".VnAvant" pitchFamily="34" charset="0"/>
              <a:ea typeface="+mn-ea"/>
              <a:cs typeface="+mn-cs"/>
            </a:endParaRPr>
          </a:p>
        </p:txBody>
      </p:sp>
      <p:sp>
        <p:nvSpPr>
          <p:cNvPr id="14" name="AutoShape 11">
            <a:hlinkClick r:id="" action="ppaction://noaction"/>
          </p:cNvPr>
          <p:cNvSpPr>
            <a:spLocks noChangeArrowheads="1"/>
          </p:cNvSpPr>
          <p:nvPr/>
        </p:nvSpPr>
        <p:spPr bwMode="auto">
          <a:xfrm rot="16200000">
            <a:off x="2766990" y="2476682"/>
            <a:ext cx="730205" cy="1358368"/>
          </a:xfrm>
          <a:prstGeom prst="flowChartManualInput">
            <a:avLst/>
          </a:prstGeom>
          <a:solidFill>
            <a:srgbClr val="FFCCFF"/>
          </a:solidFill>
          <a:ln w="38100" cmpd="dbl">
            <a:noFill/>
            <a:miter lim="800000"/>
            <a:headEnd/>
            <a:tailEnd/>
          </a:ln>
          <a:scene3d>
            <a:camera prst="orthographicFront"/>
            <a:lightRig rig="threePt" dir="t"/>
          </a:scene3d>
          <a:sp3d>
            <a:bevelT/>
          </a:sp3d>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713232"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FF0000"/>
                </a:solidFill>
                <a:effectLst/>
                <a:uLnTx/>
                <a:uFillTx/>
                <a:latin typeface=".VnAvant" pitchFamily="34" charset="0"/>
                <a:ea typeface="+mn-ea"/>
                <a:cs typeface="+mn-cs"/>
              </a:rPr>
              <a:t>n</a:t>
            </a:r>
            <a:endParaRPr kumimoji="0" lang="en-US" sz="5400" b="1" i="0" u="none" strike="noStrike" kern="1200" cap="none" spc="0" normalizeH="0" baseline="0" noProof="0" dirty="0">
              <a:ln>
                <a:noFill/>
              </a:ln>
              <a:solidFill>
                <a:srgbClr val="FF0000"/>
              </a:solidFill>
              <a:effectLst/>
              <a:uLnTx/>
              <a:uFillTx/>
              <a:latin typeface=".VnAvant" pitchFamily="34" charset="0"/>
              <a:ea typeface="+mn-ea"/>
              <a:cs typeface="+mn-cs"/>
            </a:endParaRPr>
          </a:p>
        </p:txBody>
      </p:sp>
      <p:sp>
        <p:nvSpPr>
          <p:cNvPr id="16" name="Rectangle 15"/>
          <p:cNvSpPr/>
          <p:nvPr/>
        </p:nvSpPr>
        <p:spPr>
          <a:xfrm>
            <a:off x="5377530" y="1884507"/>
            <a:ext cx="2287282" cy="877344"/>
          </a:xfrm>
          <a:prstGeom prst="rect">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6000" b="1" noProof="0" dirty="0" smtClean="0">
                <a:solidFill>
                  <a:srgbClr val="0000CC"/>
                </a:solidFill>
                <a:latin typeface=".VnAvant" pitchFamily="34" charset="0"/>
              </a:rPr>
              <a:t>at</a:t>
            </a:r>
            <a:endParaRPr kumimoji="0" lang="en-US" sz="6000" b="1" i="0" u="none" strike="noStrike" kern="1200" cap="none" spc="0" normalizeH="0" baseline="0" noProof="0" dirty="0">
              <a:ln>
                <a:noFill/>
              </a:ln>
              <a:solidFill>
                <a:srgbClr val="0000CC"/>
              </a:solidFill>
              <a:effectLst/>
              <a:uLnTx/>
              <a:uFillTx/>
              <a:latin typeface=".VnAvant" pitchFamily="34" charset="0"/>
              <a:ea typeface="+mn-ea"/>
              <a:cs typeface="+mn-cs"/>
            </a:endParaRPr>
          </a:p>
        </p:txBody>
      </p:sp>
      <p:sp>
        <p:nvSpPr>
          <p:cNvPr id="17" name="AutoShape 10">
            <a:hlinkClick r:id="rId4" action="ppaction://hlinksldjump"/>
          </p:cNvPr>
          <p:cNvSpPr>
            <a:spLocks noChangeArrowheads="1"/>
          </p:cNvSpPr>
          <p:nvPr/>
        </p:nvSpPr>
        <p:spPr bwMode="auto">
          <a:xfrm rot="5400000">
            <a:off x="5643858" y="2495641"/>
            <a:ext cx="730086" cy="1262743"/>
          </a:xfrm>
          <a:prstGeom prst="flowChartManualInput">
            <a:avLst/>
          </a:prstGeom>
          <a:solidFill>
            <a:srgbClr val="99FFCC"/>
          </a:solidFill>
          <a:ln w="38100" cmpd="dbl">
            <a:noFill/>
            <a:miter lim="800000"/>
            <a:headEnd/>
            <a:tailEnd/>
          </a:ln>
          <a:scene3d>
            <a:camera prst="orthographicFront"/>
            <a:lightRig rig="threePt" dir="t"/>
          </a:scene3d>
          <a:sp3d>
            <a:bevelT/>
          </a:sp3d>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713232" rtl="0" eaLnBrk="1" fontAlgn="auto" latinLnBrk="0" hangingPunct="1">
              <a:lnSpc>
                <a:spcPct val="100000"/>
              </a:lnSpc>
              <a:spcBef>
                <a:spcPct val="0"/>
              </a:spcBef>
              <a:spcAft>
                <a:spcPts val="0"/>
              </a:spcAft>
              <a:buClrTx/>
              <a:buSzTx/>
              <a:buFontTx/>
              <a:buNone/>
              <a:tabLst/>
              <a:defRPr/>
            </a:pPr>
            <a:r>
              <a:rPr lang="en-US" sz="5400" b="1" noProof="0" dirty="0" smtClean="0">
                <a:solidFill>
                  <a:srgbClr val="0066CC"/>
                </a:solidFill>
                <a:latin typeface=".VnAvant" pitchFamily="34" charset="0"/>
              </a:rPr>
              <a:t>a</a:t>
            </a:r>
            <a:endParaRPr kumimoji="0" lang="en-US" sz="5400" b="1" i="0" u="none" strike="noStrike" kern="1200" cap="none" spc="0" normalizeH="0" baseline="0" noProof="0" dirty="0">
              <a:ln>
                <a:noFill/>
              </a:ln>
              <a:solidFill>
                <a:srgbClr val="0066CC"/>
              </a:solidFill>
              <a:effectLst/>
              <a:uLnTx/>
              <a:uFillTx/>
              <a:latin typeface=".VnAvant" pitchFamily="34" charset="0"/>
              <a:ea typeface="+mn-ea"/>
              <a:cs typeface="+mn-cs"/>
            </a:endParaRPr>
          </a:p>
        </p:txBody>
      </p:sp>
      <p:sp>
        <p:nvSpPr>
          <p:cNvPr id="18" name="AutoShape 11">
            <a:hlinkClick r:id="" action="ppaction://noaction"/>
          </p:cNvPr>
          <p:cNvSpPr>
            <a:spLocks noChangeArrowheads="1"/>
          </p:cNvSpPr>
          <p:nvPr/>
        </p:nvSpPr>
        <p:spPr bwMode="auto">
          <a:xfrm rot="16200000">
            <a:off x="6620526" y="2447768"/>
            <a:ext cx="730205" cy="1358368"/>
          </a:xfrm>
          <a:prstGeom prst="flowChartManualInput">
            <a:avLst/>
          </a:prstGeom>
          <a:solidFill>
            <a:srgbClr val="FFCCFF"/>
          </a:solidFill>
          <a:ln w="38100" cmpd="dbl">
            <a:noFill/>
            <a:miter lim="800000"/>
            <a:headEnd/>
            <a:tailEnd/>
          </a:ln>
          <a:scene3d>
            <a:camera prst="orthographicFront"/>
            <a:lightRig rig="threePt" dir="t"/>
          </a:scene3d>
          <a:sp3d>
            <a:bevelT/>
          </a:sp3d>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713232"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FF0000"/>
                </a:solidFill>
                <a:effectLst/>
                <a:uLnTx/>
                <a:uFillTx/>
                <a:latin typeface=".VnAvant" pitchFamily="34" charset="0"/>
                <a:ea typeface="+mn-ea"/>
                <a:cs typeface="+mn-cs"/>
              </a:rPr>
              <a:t>t</a:t>
            </a:r>
            <a:endParaRPr kumimoji="0" lang="en-US" sz="5400" b="1" i="0" u="none" strike="noStrike" kern="1200" cap="none" spc="0" normalizeH="0" baseline="0" noProof="0" dirty="0">
              <a:ln>
                <a:noFill/>
              </a:ln>
              <a:solidFill>
                <a:srgbClr val="FF0000"/>
              </a:solidFill>
              <a:effectLst/>
              <a:uLnTx/>
              <a:uFillTx/>
              <a:latin typeface=".VnAvant" pitchFamily="34" charset="0"/>
              <a:ea typeface="+mn-ea"/>
              <a:cs typeface="+mn-cs"/>
            </a:endParaRPr>
          </a:p>
        </p:txBody>
      </p:sp>
    </p:spTree>
    <p:extLst>
      <p:ext uri="{BB962C8B-B14F-4D97-AF65-F5344CB8AC3E}">
        <p14:creationId xmlns:p14="http://schemas.microsoft.com/office/powerpoint/2010/main" val="354754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030514" y="478973"/>
            <a:ext cx="7082971" cy="1582055"/>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0000CC"/>
              </a:solidFill>
              <a:latin typeface=".VnAvant" pitchFamily="34" charset="0"/>
              <a:ea typeface="Tahoma" pitchFamily="34" charset="0"/>
              <a:cs typeface="Tahoma" pitchFamily="34" charset="0"/>
            </a:endParaRPr>
          </a:p>
          <a:p>
            <a:pPr algn="ctr"/>
            <a:endParaRPr lang="en-US" sz="2800" b="1" dirty="0">
              <a:solidFill>
                <a:srgbClr val="0000CC"/>
              </a:solidFill>
              <a:latin typeface=".VnAvant" pitchFamily="34" charset="0"/>
              <a:ea typeface="Tahoma" pitchFamily="34" charset="0"/>
              <a:cs typeface="Tahoma" pitchFamily="34" charset="0"/>
            </a:endParaRPr>
          </a:p>
          <a:p>
            <a:pPr algn="ctr"/>
            <a:endParaRPr lang="en-US" sz="2800" b="1" dirty="0">
              <a:solidFill>
                <a:srgbClr val="0000CC"/>
              </a:solidFill>
              <a:latin typeface=".VnAvant" pitchFamily="34" charset="0"/>
              <a:ea typeface="Tahoma" pitchFamily="34" charset="0"/>
              <a:cs typeface="Tahoma" pitchFamily="34" charset="0"/>
            </a:endParaRPr>
          </a:p>
          <a:p>
            <a:pPr algn="ctr"/>
            <a:r>
              <a:rPr lang="en-US" sz="2800" b="1" dirty="0" err="1" smtClean="0">
                <a:solidFill>
                  <a:srgbClr val="0000CC"/>
                </a:solidFill>
                <a:latin typeface=".VnAvant" pitchFamily="34" charset="0"/>
                <a:ea typeface="Tahoma" pitchFamily="34" charset="0"/>
                <a:cs typeface="Tahoma" pitchFamily="34" charset="0"/>
              </a:rPr>
              <a:t>Bµi</a:t>
            </a:r>
            <a:r>
              <a:rPr lang="en-US" sz="2800" b="1" dirty="0" smtClean="0">
                <a:solidFill>
                  <a:srgbClr val="0000CC"/>
                </a:solidFill>
                <a:latin typeface=".VnAvant" pitchFamily="34" charset="0"/>
                <a:ea typeface="Tahoma" pitchFamily="34" charset="0"/>
                <a:cs typeface="Tahoma" pitchFamily="34" charset="0"/>
              </a:rPr>
              <a:t> 55</a:t>
            </a:r>
          </a:p>
          <a:p>
            <a:pPr algn="ctr"/>
            <a:r>
              <a:rPr lang="en-US" sz="8000" b="1" dirty="0" smtClean="0">
                <a:solidFill>
                  <a:srgbClr val="0000CC"/>
                </a:solidFill>
                <a:latin typeface=".VnAvant" pitchFamily="34" charset="0"/>
              </a:rPr>
              <a:t>an  - at</a:t>
            </a:r>
            <a:endParaRPr lang="en-US" sz="8000" b="1" dirty="0">
              <a:solidFill>
                <a:srgbClr val="FF0000"/>
              </a:solidFill>
              <a:latin typeface=".VnAvant" pitchFamily="34" charset="0"/>
            </a:endParaRPr>
          </a:p>
          <a:p>
            <a:pPr algn="ctr"/>
            <a:r>
              <a:rPr lang="en-US" sz="6600" b="1" dirty="0" smtClean="0">
                <a:solidFill>
                  <a:srgbClr val="0000CC"/>
                </a:solidFill>
                <a:latin typeface=".VnAvant" pitchFamily="34" charset="0"/>
                <a:ea typeface="Tahoma" pitchFamily="34" charset="0"/>
                <a:cs typeface="Tahoma" pitchFamily="34" charset="0"/>
              </a:rPr>
              <a:t>  </a:t>
            </a:r>
            <a:r>
              <a:rPr lang="en-US" sz="6600" b="1" dirty="0">
                <a:solidFill>
                  <a:srgbClr val="0000CC"/>
                </a:solidFill>
                <a:latin typeface=".VnAvant" pitchFamily="34" charset="0"/>
                <a:ea typeface="Tahoma" pitchFamily="34" charset="0"/>
                <a:cs typeface="Tahoma" pitchFamily="34" charset="0"/>
              </a:rPr>
              <a:t>­</a:t>
            </a:r>
            <a:endParaRPr lang="en-US" sz="6600" b="1" dirty="0" smtClean="0">
              <a:solidFill>
                <a:srgbClr val="0000CC"/>
              </a:solidFill>
              <a:latin typeface=".VnAvant" pitchFamily="34" charset="0"/>
              <a:ea typeface="Tahoma" pitchFamily="34" charset="0"/>
              <a:cs typeface="Tahoma"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060" y="2157188"/>
            <a:ext cx="3215595" cy="2397289"/>
          </a:xfrm>
          <a:prstGeom prst="rect">
            <a:avLst/>
          </a:prstGeom>
        </p:spPr>
      </p:pic>
    </p:spTree>
    <p:extLst>
      <p:ext uri="{BB962C8B-B14F-4D97-AF65-F5344CB8AC3E}">
        <p14:creationId xmlns:p14="http://schemas.microsoft.com/office/powerpoint/2010/main" val="324035130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extLst>
            <a:ext uri="{909E8E84-426E-40DD-AFC4-6F175D3DCCD1}">
              <a14:hiddenFill xmlns:a14="http://schemas.microsoft.com/office/drawing/2010/main">
                <a:solidFill>
                  <a:srgbClr val="FFFFFF"/>
                </a:solidFill>
              </a14:hiddenFill>
            </a:ext>
          </a:extLst>
        </p:spPr>
      </p:pic>
      <p:sp>
        <p:nvSpPr>
          <p:cNvPr id="4"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5" name="Rectangle 6"/>
          <p:cNvSpPr txBox="1">
            <a:spLocks noChangeArrowheads="1"/>
          </p:cNvSpPr>
          <p:nvPr/>
        </p:nvSpPr>
        <p:spPr>
          <a:xfrm>
            <a:off x="130629" y="1014184"/>
            <a:ext cx="8868228" cy="455930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6" name="TextBox 5"/>
          <p:cNvSpPr txBox="1"/>
          <p:nvPr/>
        </p:nvSpPr>
        <p:spPr>
          <a:xfrm>
            <a:off x="130629" y="128599"/>
            <a:ext cx="2917371" cy="584775"/>
          </a:xfrm>
          <a:prstGeom prst="rect">
            <a:avLst/>
          </a:prstGeom>
          <a:noFill/>
        </p:spPr>
        <p:txBody>
          <a:bodyPr wrap="square" rtlCol="0">
            <a:spAutoFit/>
          </a:bodyPr>
          <a:lstStyle/>
          <a:p>
            <a:r>
              <a:rPr lang="en-US" sz="3200" b="1" dirty="0" smtClean="0">
                <a:solidFill>
                  <a:srgbClr val="0000CC"/>
                </a:solidFill>
                <a:latin typeface=".VnAvant" pitchFamily="34" charset="0"/>
              </a:rPr>
              <a:t>1. </a:t>
            </a:r>
            <a:r>
              <a:rPr lang="en-US" sz="3200" b="1" dirty="0" err="1" smtClean="0">
                <a:solidFill>
                  <a:srgbClr val="0000CC"/>
                </a:solidFill>
                <a:latin typeface=".VnAvant" pitchFamily="34" charset="0"/>
              </a:rPr>
              <a:t>Lµm</a:t>
            </a:r>
            <a:r>
              <a:rPr lang="en-US" sz="3200" b="1" dirty="0" smtClean="0">
                <a:solidFill>
                  <a:srgbClr val="0000CC"/>
                </a:solidFill>
                <a:latin typeface=".VnAvant" pitchFamily="34" charset="0"/>
              </a:rPr>
              <a:t> </a:t>
            </a:r>
            <a:r>
              <a:rPr lang="en-US" sz="3200" b="1" dirty="0" err="1" smtClean="0">
                <a:solidFill>
                  <a:srgbClr val="0000CC"/>
                </a:solidFill>
                <a:latin typeface=".VnAvant" pitchFamily="34" charset="0"/>
              </a:rPr>
              <a:t>quen</a:t>
            </a:r>
            <a:endParaRPr lang="en-US" sz="3200" b="1" dirty="0">
              <a:solidFill>
                <a:srgbClr val="0000CC"/>
              </a:solidFill>
              <a:latin typeface=".VnAvant" pitchFamily="34" charset="0"/>
            </a:endParaRPr>
          </a:p>
        </p:txBody>
      </p:sp>
      <p:sp>
        <p:nvSpPr>
          <p:cNvPr id="7" name="Rectangle 6"/>
          <p:cNvSpPr/>
          <p:nvPr/>
        </p:nvSpPr>
        <p:spPr>
          <a:xfrm>
            <a:off x="2692400" y="128598"/>
            <a:ext cx="4572000" cy="584775"/>
          </a:xfrm>
          <a:prstGeom prst="rect">
            <a:avLst/>
          </a:prstGeom>
        </p:spPr>
        <p:txBody>
          <a:bodyPr>
            <a:spAutoFit/>
          </a:bodyPr>
          <a:lstStyle/>
          <a:p>
            <a:pPr algn="ctr"/>
            <a:r>
              <a:rPr lang="en-US" sz="3200" b="1" dirty="0" err="1" smtClean="0">
                <a:solidFill>
                  <a:srgbClr val="FF0000"/>
                </a:solidFill>
                <a:latin typeface=".VnAvant" pitchFamily="34" charset="0"/>
                <a:ea typeface="Tahoma" pitchFamily="34" charset="0"/>
                <a:cs typeface="Tahoma" pitchFamily="34" charset="0"/>
              </a:rPr>
              <a:t>Bµi</a:t>
            </a:r>
            <a:r>
              <a:rPr lang="en-US" sz="3200" b="1" dirty="0" smtClean="0">
                <a:solidFill>
                  <a:srgbClr val="FF0000"/>
                </a:solidFill>
                <a:latin typeface=".VnAvant" pitchFamily="34" charset="0"/>
                <a:ea typeface="Tahoma" pitchFamily="34" charset="0"/>
                <a:cs typeface="Tahoma" pitchFamily="34" charset="0"/>
              </a:rPr>
              <a:t> 55: </a:t>
            </a:r>
            <a:r>
              <a:rPr lang="en-US" sz="3200" b="1" dirty="0">
                <a:solidFill>
                  <a:srgbClr val="FF0000"/>
                </a:solidFill>
                <a:latin typeface=".VnAvant" pitchFamily="34" charset="0"/>
              </a:rPr>
              <a:t>an  - at</a:t>
            </a:r>
          </a:p>
        </p:txBody>
      </p:sp>
      <p:sp>
        <p:nvSpPr>
          <p:cNvPr id="11" name="TextBox 10"/>
          <p:cNvSpPr txBox="1"/>
          <p:nvPr/>
        </p:nvSpPr>
        <p:spPr>
          <a:xfrm>
            <a:off x="989397" y="3698485"/>
            <a:ext cx="1986033" cy="1015663"/>
          </a:xfrm>
          <a:prstGeom prst="rect">
            <a:avLst/>
          </a:prstGeom>
          <a:noFill/>
        </p:spPr>
        <p:txBody>
          <a:bodyPr wrap="square" rtlCol="0">
            <a:spAutoFit/>
          </a:bodyPr>
          <a:lstStyle/>
          <a:p>
            <a:pPr algn="ctr"/>
            <a:r>
              <a:rPr lang="en-US" sz="6000" b="1" dirty="0" err="1" smtClean="0">
                <a:solidFill>
                  <a:srgbClr val="0000CC"/>
                </a:solidFill>
                <a:latin typeface=".VnAvant" pitchFamily="34" charset="0"/>
              </a:rPr>
              <a:t>bµn</a:t>
            </a:r>
            <a:endParaRPr lang="en-US" sz="6000" b="1" dirty="0">
              <a:solidFill>
                <a:srgbClr val="0000CC"/>
              </a:solidFill>
              <a:latin typeface=".VnAvant" pitchFamily="34" charset="0"/>
            </a:endParaRPr>
          </a:p>
        </p:txBody>
      </p:sp>
      <p:sp>
        <p:nvSpPr>
          <p:cNvPr id="12" name="TextBox 11"/>
          <p:cNvSpPr txBox="1"/>
          <p:nvPr/>
        </p:nvSpPr>
        <p:spPr>
          <a:xfrm>
            <a:off x="4669041" y="3733120"/>
            <a:ext cx="4203474" cy="1015663"/>
          </a:xfrm>
          <a:prstGeom prst="rect">
            <a:avLst/>
          </a:prstGeom>
          <a:noFill/>
        </p:spPr>
        <p:txBody>
          <a:bodyPr wrap="square" rtlCol="0">
            <a:spAutoFit/>
          </a:bodyPr>
          <a:lstStyle/>
          <a:p>
            <a:pPr algn="ctr"/>
            <a:r>
              <a:rPr lang="en-US" sz="6000" b="1" dirty="0" err="1" smtClean="0">
                <a:solidFill>
                  <a:srgbClr val="0000CC"/>
                </a:solidFill>
                <a:latin typeface=".VnAvant" pitchFamily="34" charset="0"/>
              </a:rPr>
              <a:t>nh</a:t>
            </a:r>
            <a:r>
              <a:rPr lang="en-US" sz="6000" b="1" dirty="0" smtClean="0">
                <a:solidFill>
                  <a:srgbClr val="0000CC"/>
                </a:solidFill>
                <a:latin typeface=".VnAvant" pitchFamily="34" charset="0"/>
              </a:rPr>
              <a:t>µ </a:t>
            </a:r>
            <a:r>
              <a:rPr lang="en-US" sz="6000" b="1" dirty="0" err="1" smtClean="0">
                <a:solidFill>
                  <a:srgbClr val="0000CC"/>
                </a:solidFill>
                <a:latin typeface=".VnAvant" pitchFamily="34" charset="0"/>
              </a:rPr>
              <a:t>h¸t</a:t>
            </a:r>
            <a:endParaRPr lang="en-US" sz="6000" b="1" dirty="0">
              <a:solidFill>
                <a:srgbClr val="0000CC"/>
              </a:solidFill>
              <a:latin typeface=".VnAvant"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87" y="1518557"/>
            <a:ext cx="2657475" cy="1981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8400" y="1256911"/>
            <a:ext cx="3543300" cy="2543175"/>
          </a:xfrm>
          <a:prstGeom prst="rect">
            <a:avLst/>
          </a:prstGeom>
        </p:spPr>
      </p:pic>
      <p:sp>
        <p:nvSpPr>
          <p:cNvPr id="13" name="TextBox 12"/>
          <p:cNvSpPr txBox="1"/>
          <p:nvPr/>
        </p:nvSpPr>
        <p:spPr>
          <a:xfrm>
            <a:off x="1017065" y="3705586"/>
            <a:ext cx="1986033" cy="1015663"/>
          </a:xfrm>
          <a:prstGeom prst="rect">
            <a:avLst/>
          </a:prstGeom>
          <a:noFill/>
        </p:spPr>
        <p:txBody>
          <a:bodyPr wrap="square" rtlCol="0">
            <a:spAutoFit/>
          </a:bodyPr>
          <a:lstStyle/>
          <a:p>
            <a:pPr algn="ctr"/>
            <a:r>
              <a:rPr lang="en-US" sz="6000" b="1" dirty="0" err="1" smtClean="0">
                <a:solidFill>
                  <a:srgbClr val="0000CC"/>
                </a:solidFill>
                <a:latin typeface=".VnAvant" pitchFamily="34" charset="0"/>
              </a:rPr>
              <a:t>b</a:t>
            </a:r>
            <a:r>
              <a:rPr lang="en-US" sz="6000" b="1" dirty="0" err="1" smtClean="0">
                <a:solidFill>
                  <a:srgbClr val="FF0000"/>
                </a:solidFill>
                <a:latin typeface=".VnAvant" pitchFamily="34" charset="0"/>
              </a:rPr>
              <a:t>µn</a:t>
            </a:r>
            <a:endParaRPr lang="en-US" sz="6000" b="1" dirty="0">
              <a:solidFill>
                <a:srgbClr val="FF0000"/>
              </a:solidFill>
              <a:latin typeface=".VnAvant" pitchFamily="34" charset="0"/>
            </a:endParaRPr>
          </a:p>
        </p:txBody>
      </p:sp>
      <p:sp>
        <p:nvSpPr>
          <p:cNvPr id="14" name="TextBox 13"/>
          <p:cNvSpPr txBox="1"/>
          <p:nvPr/>
        </p:nvSpPr>
        <p:spPr>
          <a:xfrm>
            <a:off x="4679271" y="3745039"/>
            <a:ext cx="4203474" cy="1015663"/>
          </a:xfrm>
          <a:prstGeom prst="rect">
            <a:avLst/>
          </a:prstGeom>
          <a:noFill/>
        </p:spPr>
        <p:txBody>
          <a:bodyPr wrap="square" rtlCol="0">
            <a:spAutoFit/>
          </a:bodyPr>
          <a:lstStyle/>
          <a:p>
            <a:pPr algn="ctr"/>
            <a:r>
              <a:rPr lang="en-US" sz="6000" b="1" dirty="0" err="1" smtClean="0">
                <a:solidFill>
                  <a:srgbClr val="0000CC"/>
                </a:solidFill>
                <a:latin typeface=".VnAvant" pitchFamily="34" charset="0"/>
              </a:rPr>
              <a:t>nh</a:t>
            </a:r>
            <a:r>
              <a:rPr lang="en-US" sz="6000" b="1" dirty="0" smtClean="0">
                <a:solidFill>
                  <a:srgbClr val="0000CC"/>
                </a:solidFill>
                <a:latin typeface=".VnAvant" pitchFamily="34" charset="0"/>
              </a:rPr>
              <a:t>µ </a:t>
            </a:r>
            <a:r>
              <a:rPr lang="en-US" sz="6000" b="1" dirty="0" err="1" smtClean="0">
                <a:solidFill>
                  <a:srgbClr val="0000CC"/>
                </a:solidFill>
                <a:latin typeface=".VnAvant" pitchFamily="34" charset="0"/>
              </a:rPr>
              <a:t>h</a:t>
            </a:r>
            <a:r>
              <a:rPr lang="en-US" sz="6000" b="1" dirty="0" err="1" smtClean="0">
                <a:solidFill>
                  <a:srgbClr val="FF0000"/>
                </a:solidFill>
                <a:latin typeface=".VnAvant" pitchFamily="34" charset="0"/>
              </a:rPr>
              <a:t>¸t</a:t>
            </a:r>
            <a:endParaRPr lang="en-US" sz="6000" b="1" dirty="0">
              <a:solidFill>
                <a:srgbClr val="FF0000"/>
              </a:solidFill>
              <a:latin typeface=".VnAvant" pitchFamily="34" charset="0"/>
            </a:endParaRPr>
          </a:p>
        </p:txBody>
      </p:sp>
    </p:spTree>
    <p:extLst>
      <p:ext uri="{BB962C8B-B14F-4D97-AF65-F5344CB8AC3E}">
        <p14:creationId xmlns:p14="http://schemas.microsoft.com/office/powerpoint/2010/main" val="24172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429332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0628" y="56029"/>
            <a:ext cx="8984343" cy="523220"/>
          </a:xfrm>
          <a:prstGeom prst="rect">
            <a:avLst/>
          </a:prstGeom>
          <a:noFill/>
        </p:spPr>
        <p:txBody>
          <a:bodyPr wrap="square" rtlCol="0">
            <a:spAutoFit/>
          </a:bodyPr>
          <a:lstStyle/>
          <a:p>
            <a:r>
              <a:rPr lang="en-US" sz="2800" b="1" dirty="0" smtClean="0">
                <a:solidFill>
                  <a:srgbClr val="006600"/>
                </a:solidFill>
                <a:latin typeface=".VnAvant" pitchFamily="34" charset="0"/>
              </a:rPr>
              <a:t>2. </a:t>
            </a:r>
            <a:r>
              <a:rPr lang="en-US" sz="2800" b="1" dirty="0" err="1" smtClean="0">
                <a:solidFill>
                  <a:srgbClr val="006600"/>
                </a:solidFill>
                <a:latin typeface=".VnAvant" pitchFamily="34" charset="0"/>
              </a:rPr>
              <a:t>TiÕng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nµo</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cã</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vÇn</a:t>
            </a:r>
            <a:r>
              <a:rPr lang="en-US" sz="2800" b="1" dirty="0" smtClean="0">
                <a:solidFill>
                  <a:srgbClr val="006600"/>
                </a:solidFill>
                <a:latin typeface=".VnAvant" pitchFamily="34" charset="0"/>
              </a:rPr>
              <a:t> </a:t>
            </a:r>
            <a:r>
              <a:rPr lang="en-US" sz="2800" b="1" dirty="0" smtClean="0">
                <a:solidFill>
                  <a:srgbClr val="FF0000"/>
                </a:solidFill>
                <a:latin typeface=".VnAvant" pitchFamily="34" charset="0"/>
              </a:rPr>
              <a:t>an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TiÕng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nµo</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cã</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vÇn</a:t>
            </a:r>
            <a:r>
              <a:rPr lang="en-US" sz="2800" b="1" dirty="0" smtClean="0">
                <a:solidFill>
                  <a:srgbClr val="006600"/>
                </a:solidFill>
                <a:latin typeface=".VnAvant" pitchFamily="34" charset="0"/>
              </a:rPr>
              <a:t> </a:t>
            </a:r>
            <a:r>
              <a:rPr lang="en-US" sz="2800" b="1" dirty="0" smtClean="0">
                <a:solidFill>
                  <a:srgbClr val="FF0000"/>
                </a:solidFill>
                <a:latin typeface=".VnAvant" pitchFamily="34" charset="0"/>
              </a:rPr>
              <a:t>at</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5" name="Line 45"/>
          <p:cNvSpPr>
            <a:spLocks noChangeShapeType="1"/>
          </p:cNvSpPr>
          <p:nvPr/>
        </p:nvSpPr>
        <p:spPr bwMode="auto">
          <a:xfrm>
            <a:off x="14516" y="585910"/>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95" y="714982"/>
            <a:ext cx="2190750" cy="1743075"/>
          </a:xfrm>
          <a:prstGeom prst="rect">
            <a:avLst/>
          </a:prstGeom>
          <a:effectLst>
            <a:glow rad="101600">
              <a:srgbClr val="FF0000">
                <a:alpha val="60000"/>
              </a:srgbClr>
            </a:glo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71" y="718607"/>
            <a:ext cx="1986339" cy="1666875"/>
          </a:xfrm>
          <a:prstGeom prst="rect">
            <a:avLst/>
          </a:prstGeom>
          <a:effectLst>
            <a:glow rad="101600">
              <a:srgbClr val="FF0000">
                <a:alpha val="60000"/>
              </a:srgbClr>
            </a:glo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7282" y="718607"/>
            <a:ext cx="2038350" cy="1666875"/>
          </a:xfrm>
          <a:prstGeom prst="rect">
            <a:avLst/>
          </a:prstGeom>
          <a:effectLst>
            <a:glow rad="101600">
              <a:srgbClr val="FF0000">
                <a:alpha val="60000"/>
              </a:srgbClr>
            </a:glo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977" y="3137547"/>
            <a:ext cx="2238768" cy="1935175"/>
          </a:xfrm>
          <a:prstGeom prst="rect">
            <a:avLst/>
          </a:prstGeom>
          <a:effectLst>
            <a:glow rad="101600">
              <a:srgbClr val="FF0000">
                <a:alpha val="60000"/>
              </a:srgbClr>
            </a:glo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3750" y="3122543"/>
            <a:ext cx="2019003" cy="1863095"/>
          </a:xfrm>
          <a:prstGeom prst="rect">
            <a:avLst/>
          </a:prstGeom>
          <a:effectLst>
            <a:glow rad="101600">
              <a:srgbClr val="FF0000">
                <a:alpha val="60000"/>
              </a:srgbClr>
            </a:glow>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87230" y="3087625"/>
            <a:ext cx="2037430" cy="1941551"/>
          </a:xfrm>
          <a:prstGeom prst="rect">
            <a:avLst/>
          </a:prstGeom>
          <a:effectLst>
            <a:glow rad="101600">
              <a:srgbClr val="FF0000">
                <a:alpha val="60000"/>
              </a:srgbClr>
            </a:glow>
          </a:effectLst>
        </p:spPr>
      </p:pic>
      <p:sp>
        <p:nvSpPr>
          <p:cNvPr id="10" name="TextBox 9"/>
          <p:cNvSpPr txBox="1"/>
          <p:nvPr/>
        </p:nvSpPr>
        <p:spPr>
          <a:xfrm>
            <a:off x="918763" y="2415766"/>
            <a:ext cx="1321196" cy="646331"/>
          </a:xfrm>
          <a:prstGeom prst="rect">
            <a:avLst/>
          </a:prstGeom>
          <a:noFill/>
        </p:spPr>
        <p:txBody>
          <a:bodyPr wrap="none" rtlCol="0">
            <a:spAutoFit/>
          </a:bodyPr>
          <a:lstStyle/>
          <a:p>
            <a:pPr algn="ctr"/>
            <a:r>
              <a:rPr lang="en-US" sz="3600" b="1" dirty="0" err="1" smtClean="0">
                <a:latin typeface=".VnAvant" pitchFamily="34" charset="0"/>
              </a:rPr>
              <a:t>nh·n</a:t>
            </a:r>
            <a:endParaRPr lang="en-US" sz="3600" b="1" dirty="0">
              <a:latin typeface=".VnAvant" pitchFamily="34" charset="0"/>
            </a:endParaRPr>
          </a:p>
        </p:txBody>
      </p:sp>
      <p:sp>
        <p:nvSpPr>
          <p:cNvPr id="17" name="TextBox 16"/>
          <p:cNvSpPr txBox="1"/>
          <p:nvPr/>
        </p:nvSpPr>
        <p:spPr>
          <a:xfrm>
            <a:off x="3796064" y="2390077"/>
            <a:ext cx="1939955" cy="646331"/>
          </a:xfrm>
          <a:prstGeom prst="rect">
            <a:avLst/>
          </a:prstGeom>
          <a:noFill/>
        </p:spPr>
        <p:txBody>
          <a:bodyPr wrap="none" rtlCol="0">
            <a:spAutoFit/>
          </a:bodyPr>
          <a:lstStyle/>
          <a:p>
            <a:pPr algn="ctr"/>
            <a:r>
              <a:rPr lang="en-US" sz="3600" b="1" dirty="0" err="1" smtClean="0">
                <a:latin typeface=".VnAvant" pitchFamily="34" charset="0"/>
              </a:rPr>
              <a:t>thî</a:t>
            </a:r>
            <a:r>
              <a:rPr lang="en-US" sz="3600" b="1" dirty="0" smtClean="0">
                <a:latin typeface=".VnAvant" pitchFamily="34" charset="0"/>
              </a:rPr>
              <a:t> </a:t>
            </a:r>
            <a:r>
              <a:rPr lang="en-US" sz="3600" b="1" dirty="0" err="1" smtClean="0">
                <a:latin typeface=".VnAvant" pitchFamily="34" charset="0"/>
              </a:rPr>
              <a:t>hµn</a:t>
            </a:r>
            <a:endParaRPr lang="en-US" sz="3600" b="1" dirty="0">
              <a:latin typeface=".VnAvant" pitchFamily="34" charset="0"/>
            </a:endParaRPr>
          </a:p>
        </p:txBody>
      </p:sp>
      <p:sp>
        <p:nvSpPr>
          <p:cNvPr id="18" name="TextBox 17"/>
          <p:cNvSpPr txBox="1"/>
          <p:nvPr/>
        </p:nvSpPr>
        <p:spPr>
          <a:xfrm>
            <a:off x="7440112" y="2381147"/>
            <a:ext cx="931666" cy="646331"/>
          </a:xfrm>
          <a:prstGeom prst="rect">
            <a:avLst/>
          </a:prstGeom>
          <a:noFill/>
        </p:spPr>
        <p:txBody>
          <a:bodyPr wrap="none" rtlCol="0">
            <a:spAutoFit/>
          </a:bodyPr>
          <a:lstStyle/>
          <a:p>
            <a:pPr algn="ctr"/>
            <a:r>
              <a:rPr lang="en-US" sz="3600" b="1" dirty="0" err="1" smtClean="0">
                <a:latin typeface=".VnAvant" pitchFamily="34" charset="0"/>
              </a:rPr>
              <a:t>b¸t</a:t>
            </a:r>
            <a:endParaRPr lang="en-US" sz="3600" b="1" dirty="0">
              <a:latin typeface=".VnAvant" pitchFamily="34" charset="0"/>
            </a:endParaRPr>
          </a:p>
        </p:txBody>
      </p:sp>
      <p:sp>
        <p:nvSpPr>
          <p:cNvPr id="20" name="TextBox 19"/>
          <p:cNvSpPr txBox="1"/>
          <p:nvPr/>
        </p:nvSpPr>
        <p:spPr>
          <a:xfrm>
            <a:off x="647907" y="5073967"/>
            <a:ext cx="1670650" cy="646331"/>
          </a:xfrm>
          <a:prstGeom prst="rect">
            <a:avLst/>
          </a:prstGeom>
          <a:noFill/>
        </p:spPr>
        <p:txBody>
          <a:bodyPr wrap="none" rtlCol="0">
            <a:spAutoFit/>
          </a:bodyPr>
          <a:lstStyle/>
          <a:p>
            <a:pPr algn="ctr"/>
            <a:r>
              <a:rPr lang="en-US" sz="3600" b="1" dirty="0" smtClean="0">
                <a:latin typeface=".VnAvant" pitchFamily="34" charset="0"/>
              </a:rPr>
              <a:t>h¹t ®ç</a:t>
            </a:r>
            <a:endParaRPr lang="en-US" sz="3600" b="1" dirty="0">
              <a:latin typeface=".VnAvant" pitchFamily="34" charset="0"/>
            </a:endParaRPr>
          </a:p>
        </p:txBody>
      </p:sp>
      <p:sp>
        <p:nvSpPr>
          <p:cNvPr id="21" name="TextBox 20"/>
          <p:cNvSpPr txBox="1"/>
          <p:nvPr/>
        </p:nvSpPr>
        <p:spPr>
          <a:xfrm>
            <a:off x="4165556" y="5009074"/>
            <a:ext cx="1200970" cy="646331"/>
          </a:xfrm>
          <a:prstGeom prst="rect">
            <a:avLst/>
          </a:prstGeom>
          <a:noFill/>
        </p:spPr>
        <p:txBody>
          <a:bodyPr wrap="none" rtlCol="0">
            <a:spAutoFit/>
          </a:bodyPr>
          <a:lstStyle/>
          <a:p>
            <a:pPr algn="ctr"/>
            <a:r>
              <a:rPr lang="en-US" sz="3600" b="1" dirty="0" err="1" smtClean="0">
                <a:latin typeface=".VnAvant" pitchFamily="34" charset="0"/>
              </a:rPr>
              <a:t>mµn</a:t>
            </a:r>
            <a:endParaRPr lang="en-US" sz="3600" b="1" dirty="0">
              <a:latin typeface=".VnAvant" pitchFamily="34" charset="0"/>
            </a:endParaRPr>
          </a:p>
        </p:txBody>
      </p:sp>
      <p:sp>
        <p:nvSpPr>
          <p:cNvPr id="23" name="TextBox 22"/>
          <p:cNvSpPr txBox="1"/>
          <p:nvPr/>
        </p:nvSpPr>
        <p:spPr>
          <a:xfrm>
            <a:off x="7231722" y="5040193"/>
            <a:ext cx="1348447" cy="646331"/>
          </a:xfrm>
          <a:prstGeom prst="rect">
            <a:avLst/>
          </a:prstGeom>
          <a:noFill/>
        </p:spPr>
        <p:txBody>
          <a:bodyPr wrap="none" rtlCol="0">
            <a:spAutoFit/>
          </a:bodyPr>
          <a:lstStyle/>
          <a:p>
            <a:pPr algn="ctr"/>
            <a:r>
              <a:rPr lang="en-US" sz="3600" b="1" dirty="0" err="1" smtClean="0">
                <a:latin typeface=".VnAvant" pitchFamily="34" charset="0"/>
              </a:rPr>
              <a:t>ngan</a:t>
            </a:r>
            <a:endParaRPr lang="en-US" sz="3600" b="1" dirty="0">
              <a:latin typeface=".VnAvant" pitchFamily="34" charset="0"/>
            </a:endParaRPr>
          </a:p>
        </p:txBody>
      </p:sp>
    </p:spTree>
    <p:extLst>
      <p:ext uri="{BB962C8B-B14F-4D97-AF65-F5344CB8AC3E}">
        <p14:creationId xmlns:p14="http://schemas.microsoft.com/office/powerpoint/2010/main" val="2225152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0628" y="56029"/>
            <a:ext cx="8984343" cy="523220"/>
          </a:xfrm>
          <a:prstGeom prst="rect">
            <a:avLst/>
          </a:prstGeom>
          <a:noFill/>
        </p:spPr>
        <p:txBody>
          <a:bodyPr wrap="square" rtlCol="0">
            <a:spAutoFit/>
          </a:bodyPr>
          <a:lstStyle/>
          <a:p>
            <a:r>
              <a:rPr lang="en-US" sz="2800" b="1" dirty="0" smtClean="0">
                <a:solidFill>
                  <a:srgbClr val="006600"/>
                </a:solidFill>
                <a:latin typeface=".VnAvant" pitchFamily="34" charset="0"/>
              </a:rPr>
              <a:t>2. </a:t>
            </a:r>
            <a:r>
              <a:rPr lang="en-US" sz="2800" b="1" dirty="0" err="1" smtClean="0">
                <a:solidFill>
                  <a:srgbClr val="006600"/>
                </a:solidFill>
                <a:latin typeface=".VnAvant" pitchFamily="34" charset="0"/>
              </a:rPr>
              <a:t>TiÕng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cã</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vÇn</a:t>
            </a:r>
            <a:r>
              <a:rPr lang="en-US" sz="2800" b="1" dirty="0" smtClean="0">
                <a:solidFill>
                  <a:srgbClr val="006600"/>
                </a:solidFill>
                <a:latin typeface=".VnAvant" pitchFamily="34" charset="0"/>
              </a:rPr>
              <a:t> </a:t>
            </a:r>
            <a:r>
              <a:rPr lang="en-US" sz="2800" b="1" dirty="0" smtClean="0">
                <a:solidFill>
                  <a:srgbClr val="FF0000"/>
                </a:solidFill>
                <a:latin typeface=".VnAvant" pitchFamily="34" charset="0"/>
              </a:rPr>
              <a:t>an</a:t>
            </a:r>
            <a:r>
              <a:rPr lang="en-US" sz="2800" b="1" dirty="0" smtClean="0">
                <a:solidFill>
                  <a:srgbClr val="006600"/>
                </a:solidFill>
                <a:latin typeface=".VnAvant" pitchFamily="34" charset="0"/>
              </a:rPr>
              <a:t>. </a:t>
            </a:r>
            <a:endParaRPr lang="en-US" sz="2800" b="1" dirty="0">
              <a:solidFill>
                <a:srgbClr val="006600"/>
              </a:solidFill>
              <a:latin typeface=".VnAvant" pitchFamily="34" charset="0"/>
            </a:endParaRPr>
          </a:p>
        </p:txBody>
      </p:sp>
      <p:sp>
        <p:nvSpPr>
          <p:cNvPr id="15" name="Line 45"/>
          <p:cNvSpPr>
            <a:spLocks noChangeShapeType="1"/>
          </p:cNvSpPr>
          <p:nvPr/>
        </p:nvSpPr>
        <p:spPr bwMode="auto">
          <a:xfrm>
            <a:off x="14516" y="585910"/>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95" y="714982"/>
            <a:ext cx="2190750" cy="1743075"/>
          </a:xfrm>
          <a:prstGeom prst="rect">
            <a:avLst/>
          </a:prstGeom>
          <a:effectLst>
            <a:glow rad="101600">
              <a:srgbClr val="FF0000">
                <a:alpha val="60000"/>
              </a:srgbClr>
            </a:glo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71" y="718607"/>
            <a:ext cx="1986339" cy="1666875"/>
          </a:xfrm>
          <a:prstGeom prst="rect">
            <a:avLst/>
          </a:prstGeom>
          <a:effectLst>
            <a:glow rad="101600">
              <a:srgbClr val="FF0000">
                <a:alpha val="60000"/>
              </a:srgbClr>
            </a:glo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7230" y="707580"/>
            <a:ext cx="1896961" cy="1750477"/>
          </a:xfrm>
          <a:prstGeom prst="rect">
            <a:avLst/>
          </a:prstGeom>
          <a:effectLst>
            <a:glow rad="101600">
              <a:srgbClr val="FF0000">
                <a:alpha val="60000"/>
              </a:srgbClr>
            </a:glo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2871" y="3153358"/>
            <a:ext cx="2037430" cy="1941551"/>
          </a:xfrm>
          <a:prstGeom prst="rect">
            <a:avLst/>
          </a:prstGeom>
          <a:effectLst>
            <a:glow rad="101600">
              <a:srgbClr val="FF0000">
                <a:alpha val="60000"/>
              </a:srgbClr>
            </a:glow>
          </a:effectLst>
        </p:spPr>
      </p:pic>
      <p:sp>
        <p:nvSpPr>
          <p:cNvPr id="10" name="TextBox 9"/>
          <p:cNvSpPr txBox="1"/>
          <p:nvPr/>
        </p:nvSpPr>
        <p:spPr>
          <a:xfrm>
            <a:off x="918763" y="2415766"/>
            <a:ext cx="1321196" cy="646331"/>
          </a:xfrm>
          <a:prstGeom prst="rect">
            <a:avLst/>
          </a:prstGeom>
          <a:noFill/>
        </p:spPr>
        <p:txBody>
          <a:bodyPr wrap="none" rtlCol="0">
            <a:spAutoFit/>
          </a:bodyPr>
          <a:lstStyle/>
          <a:p>
            <a:pPr algn="ctr"/>
            <a:r>
              <a:rPr lang="en-US" sz="3600" b="1" dirty="0" err="1" smtClean="0">
                <a:latin typeface=".VnAvant" pitchFamily="34" charset="0"/>
              </a:rPr>
              <a:t>nh</a:t>
            </a:r>
            <a:r>
              <a:rPr lang="en-US" sz="3600" b="1" dirty="0" err="1" smtClean="0">
                <a:solidFill>
                  <a:srgbClr val="FF0000"/>
                </a:solidFill>
                <a:latin typeface=".VnAvant" pitchFamily="34" charset="0"/>
              </a:rPr>
              <a:t>·n</a:t>
            </a:r>
            <a:endParaRPr lang="en-US" sz="3600" b="1" dirty="0">
              <a:solidFill>
                <a:srgbClr val="FF0000"/>
              </a:solidFill>
              <a:latin typeface=".VnAvant" pitchFamily="34" charset="0"/>
            </a:endParaRPr>
          </a:p>
        </p:txBody>
      </p:sp>
      <p:sp>
        <p:nvSpPr>
          <p:cNvPr id="17" name="TextBox 16"/>
          <p:cNvSpPr txBox="1"/>
          <p:nvPr/>
        </p:nvSpPr>
        <p:spPr>
          <a:xfrm>
            <a:off x="3796064" y="2390077"/>
            <a:ext cx="1939955" cy="646331"/>
          </a:xfrm>
          <a:prstGeom prst="rect">
            <a:avLst/>
          </a:prstGeom>
          <a:noFill/>
        </p:spPr>
        <p:txBody>
          <a:bodyPr wrap="none" rtlCol="0">
            <a:spAutoFit/>
          </a:bodyPr>
          <a:lstStyle/>
          <a:p>
            <a:pPr algn="ctr"/>
            <a:r>
              <a:rPr lang="en-US" sz="3600" b="1" dirty="0" err="1" smtClean="0">
                <a:latin typeface=".VnAvant" pitchFamily="34" charset="0"/>
              </a:rPr>
              <a:t>thî</a:t>
            </a:r>
            <a:r>
              <a:rPr lang="en-US" sz="3600" b="1" dirty="0" smtClean="0">
                <a:latin typeface=".VnAvant" pitchFamily="34" charset="0"/>
              </a:rPr>
              <a:t> </a:t>
            </a:r>
            <a:r>
              <a:rPr lang="en-US" sz="3600" b="1" dirty="0" err="1" smtClean="0">
                <a:latin typeface=".VnAvant" pitchFamily="34" charset="0"/>
              </a:rPr>
              <a:t>h</a:t>
            </a:r>
            <a:r>
              <a:rPr lang="en-US" sz="3600" b="1" dirty="0" err="1" smtClean="0">
                <a:solidFill>
                  <a:srgbClr val="FF0000"/>
                </a:solidFill>
                <a:latin typeface=".VnAvant" pitchFamily="34" charset="0"/>
              </a:rPr>
              <a:t>µn</a:t>
            </a:r>
            <a:endParaRPr lang="en-US" sz="3600" b="1" dirty="0">
              <a:solidFill>
                <a:srgbClr val="FF0000"/>
              </a:solidFill>
              <a:latin typeface=".VnAvant" pitchFamily="34" charset="0"/>
            </a:endParaRPr>
          </a:p>
        </p:txBody>
      </p:sp>
      <p:sp>
        <p:nvSpPr>
          <p:cNvPr id="21" name="TextBox 20"/>
          <p:cNvSpPr txBox="1"/>
          <p:nvPr/>
        </p:nvSpPr>
        <p:spPr>
          <a:xfrm>
            <a:off x="7269036" y="2448971"/>
            <a:ext cx="1200970" cy="646331"/>
          </a:xfrm>
          <a:prstGeom prst="rect">
            <a:avLst/>
          </a:prstGeom>
          <a:noFill/>
        </p:spPr>
        <p:txBody>
          <a:bodyPr wrap="none" rtlCol="0">
            <a:spAutoFit/>
          </a:bodyPr>
          <a:lstStyle/>
          <a:p>
            <a:pPr algn="ctr"/>
            <a:r>
              <a:rPr lang="en-US" sz="3600" b="1" dirty="0" err="1" smtClean="0">
                <a:latin typeface=".VnAvant" pitchFamily="34" charset="0"/>
              </a:rPr>
              <a:t>m</a:t>
            </a:r>
            <a:r>
              <a:rPr lang="en-US" sz="3600" b="1" dirty="0" err="1" smtClean="0">
                <a:solidFill>
                  <a:srgbClr val="FF0000"/>
                </a:solidFill>
                <a:latin typeface=".VnAvant" pitchFamily="34" charset="0"/>
              </a:rPr>
              <a:t>µn</a:t>
            </a:r>
            <a:endParaRPr lang="en-US" sz="3600" b="1" dirty="0">
              <a:solidFill>
                <a:srgbClr val="FF0000"/>
              </a:solidFill>
              <a:latin typeface=".VnAvant" pitchFamily="34" charset="0"/>
            </a:endParaRPr>
          </a:p>
        </p:txBody>
      </p:sp>
      <p:sp>
        <p:nvSpPr>
          <p:cNvPr id="23" name="TextBox 22"/>
          <p:cNvSpPr txBox="1"/>
          <p:nvPr/>
        </p:nvSpPr>
        <p:spPr>
          <a:xfrm>
            <a:off x="4117363" y="5062384"/>
            <a:ext cx="1348447" cy="646331"/>
          </a:xfrm>
          <a:prstGeom prst="rect">
            <a:avLst/>
          </a:prstGeom>
          <a:noFill/>
        </p:spPr>
        <p:txBody>
          <a:bodyPr wrap="none" rtlCol="0">
            <a:spAutoFit/>
          </a:bodyPr>
          <a:lstStyle/>
          <a:p>
            <a:pPr algn="ctr"/>
            <a:r>
              <a:rPr lang="en-US" sz="3600" b="1" dirty="0" err="1" smtClean="0">
                <a:latin typeface=".VnAvant" pitchFamily="34" charset="0"/>
              </a:rPr>
              <a:t>ng</a:t>
            </a:r>
            <a:r>
              <a:rPr lang="en-US" sz="3600" b="1" dirty="0" err="1" smtClean="0">
                <a:solidFill>
                  <a:srgbClr val="FF0000"/>
                </a:solidFill>
                <a:latin typeface=".VnAvant" pitchFamily="34" charset="0"/>
              </a:rPr>
              <a:t>an</a:t>
            </a:r>
            <a:endParaRPr lang="en-US" sz="3600" b="1" dirty="0">
              <a:solidFill>
                <a:srgbClr val="FF0000"/>
              </a:solidFill>
              <a:latin typeface=".VnAvant" pitchFamily="34" charset="0"/>
            </a:endParaRPr>
          </a:p>
        </p:txBody>
      </p:sp>
    </p:spTree>
    <p:extLst>
      <p:ext uri="{BB962C8B-B14F-4D97-AF65-F5344CB8AC3E}">
        <p14:creationId xmlns:p14="http://schemas.microsoft.com/office/powerpoint/2010/main" val="1443166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7"/>
                                        </p:tgtEl>
                                      </p:cBhvr>
                                    </p:animEffect>
                                    <p:animScale>
                                      <p:cBhvr>
                                        <p:cTn id="13"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21"/>
                                        </p:tgtEl>
                                      </p:cBhvr>
                                    </p:animEffect>
                                    <p:animScale>
                                      <p:cBhvr>
                                        <p:cTn id="19" dur="250"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23"/>
                                        </p:tgtEl>
                                      </p:cBhvr>
                                    </p:animEffect>
                                    <p:animScale>
                                      <p:cBhvr>
                                        <p:cTn id="25" dur="250" autoRev="1" fill="hold"/>
                                        <p:tgtEl>
                                          <p:spTgt spid="23"/>
                                        </p:tgtEl>
                                      </p:cBhvr>
                                      <p:by x="105000" y="105000"/>
                                    </p:animScale>
                                  </p:childTnLst>
                                </p:cTn>
                              </p:par>
                            </p:childTnLst>
                          </p:cTn>
                        </p:par>
                      </p:childTnLst>
                    </p:cTn>
                  </p:par>
                </p:childTnLst>
              </p:cTn>
              <p:nextCondLst>
                <p:cond evt="onClick" delay="0">
                  <p:tgtEl>
                    <p:spTgt spid="23"/>
                  </p:tgtEl>
                </p:cond>
              </p:nextCondLst>
            </p:seq>
          </p:childTnLst>
        </p:cTn>
      </p:par>
    </p:tnLst>
    <p:bldLst>
      <p:bldP spid="10" grpId="0"/>
      <p:bldP spid="17"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0628" y="56029"/>
            <a:ext cx="8984343" cy="523220"/>
          </a:xfrm>
          <a:prstGeom prst="rect">
            <a:avLst/>
          </a:prstGeom>
          <a:noFill/>
        </p:spPr>
        <p:txBody>
          <a:bodyPr wrap="square" rtlCol="0">
            <a:spAutoFit/>
          </a:bodyPr>
          <a:lstStyle/>
          <a:p>
            <a:r>
              <a:rPr lang="en-US" sz="2800" b="1" dirty="0" smtClean="0">
                <a:solidFill>
                  <a:srgbClr val="006600"/>
                </a:solidFill>
                <a:latin typeface=".VnAvant" pitchFamily="34" charset="0"/>
              </a:rPr>
              <a:t>2. </a:t>
            </a:r>
            <a:r>
              <a:rPr lang="en-US" sz="2800" b="1" dirty="0" err="1" smtClean="0">
                <a:solidFill>
                  <a:srgbClr val="006600"/>
                </a:solidFill>
                <a:latin typeface=".VnAvant" pitchFamily="34" charset="0"/>
              </a:rPr>
              <a:t>TiÕng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cã</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vÇn</a:t>
            </a:r>
            <a:r>
              <a:rPr lang="en-US" sz="2800" b="1" dirty="0" smtClean="0">
                <a:solidFill>
                  <a:srgbClr val="006600"/>
                </a:solidFill>
                <a:latin typeface=".VnAvant" pitchFamily="34" charset="0"/>
              </a:rPr>
              <a:t> </a:t>
            </a:r>
            <a:r>
              <a:rPr lang="en-US" sz="2800" b="1" dirty="0" smtClean="0">
                <a:solidFill>
                  <a:srgbClr val="FF0000"/>
                </a:solidFill>
                <a:latin typeface=".VnAvant" pitchFamily="34" charset="0"/>
              </a:rPr>
              <a:t>at</a:t>
            </a:r>
            <a:r>
              <a:rPr lang="en-US" sz="2800" b="1" dirty="0" smtClean="0">
                <a:solidFill>
                  <a:srgbClr val="006600"/>
                </a:solidFill>
                <a:latin typeface=".VnAvant" pitchFamily="34" charset="0"/>
              </a:rPr>
              <a:t>. </a:t>
            </a:r>
            <a:endParaRPr lang="en-US" sz="2800" b="1" dirty="0">
              <a:solidFill>
                <a:srgbClr val="006600"/>
              </a:solidFill>
              <a:latin typeface=".VnAvant" pitchFamily="34" charset="0"/>
            </a:endParaRPr>
          </a:p>
        </p:txBody>
      </p:sp>
      <p:sp>
        <p:nvSpPr>
          <p:cNvPr id="15" name="Line 45"/>
          <p:cNvSpPr>
            <a:spLocks noChangeShapeType="1"/>
          </p:cNvSpPr>
          <p:nvPr/>
        </p:nvSpPr>
        <p:spPr bwMode="auto">
          <a:xfrm>
            <a:off x="14516" y="585910"/>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396" y="937229"/>
            <a:ext cx="2461712" cy="2013082"/>
          </a:xfrm>
          <a:prstGeom prst="rect">
            <a:avLst/>
          </a:prstGeom>
          <a:effectLst>
            <a:glow rad="101600">
              <a:srgbClr val="FF0000">
                <a:alpha val="60000"/>
              </a:srgbClr>
            </a:glo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601" y="915947"/>
            <a:ext cx="2370309" cy="2048878"/>
          </a:xfrm>
          <a:prstGeom prst="rect">
            <a:avLst/>
          </a:prstGeom>
          <a:effectLst>
            <a:glow rad="101600">
              <a:srgbClr val="FF0000">
                <a:alpha val="60000"/>
              </a:srgbClr>
            </a:glow>
          </a:effectLst>
        </p:spPr>
      </p:pic>
      <p:sp>
        <p:nvSpPr>
          <p:cNvPr id="14" name="TextBox 13"/>
          <p:cNvSpPr txBox="1"/>
          <p:nvPr/>
        </p:nvSpPr>
        <p:spPr>
          <a:xfrm>
            <a:off x="1747986" y="3019741"/>
            <a:ext cx="1183337" cy="830997"/>
          </a:xfrm>
          <a:prstGeom prst="rect">
            <a:avLst/>
          </a:prstGeom>
          <a:noFill/>
        </p:spPr>
        <p:txBody>
          <a:bodyPr wrap="none" rtlCol="0">
            <a:spAutoFit/>
          </a:bodyPr>
          <a:lstStyle/>
          <a:p>
            <a:pPr algn="ctr"/>
            <a:r>
              <a:rPr lang="en-US" sz="4800" b="1" dirty="0" err="1" smtClean="0">
                <a:latin typeface=".VnAvant" pitchFamily="34" charset="0"/>
              </a:rPr>
              <a:t>b</a:t>
            </a:r>
            <a:r>
              <a:rPr lang="en-US" sz="4800" b="1" dirty="0" err="1" smtClean="0">
                <a:solidFill>
                  <a:srgbClr val="FF0000"/>
                </a:solidFill>
                <a:latin typeface=".VnAvant" pitchFamily="34" charset="0"/>
              </a:rPr>
              <a:t>¸t</a:t>
            </a:r>
            <a:endParaRPr lang="en-US" sz="4800" b="1" dirty="0">
              <a:solidFill>
                <a:srgbClr val="FF0000"/>
              </a:solidFill>
              <a:latin typeface=".VnAvant" pitchFamily="34" charset="0"/>
            </a:endParaRPr>
          </a:p>
        </p:txBody>
      </p:sp>
      <p:sp>
        <p:nvSpPr>
          <p:cNvPr id="16" name="TextBox 15"/>
          <p:cNvSpPr txBox="1"/>
          <p:nvPr/>
        </p:nvSpPr>
        <p:spPr>
          <a:xfrm>
            <a:off x="5468755" y="3010390"/>
            <a:ext cx="2117888" cy="830997"/>
          </a:xfrm>
          <a:prstGeom prst="rect">
            <a:avLst/>
          </a:prstGeom>
          <a:noFill/>
        </p:spPr>
        <p:txBody>
          <a:bodyPr wrap="none" rtlCol="0">
            <a:spAutoFit/>
          </a:bodyPr>
          <a:lstStyle/>
          <a:p>
            <a:pPr algn="ctr"/>
            <a:r>
              <a:rPr lang="en-US" sz="4800" b="1" dirty="0" smtClean="0">
                <a:latin typeface=".VnAvant" pitchFamily="34" charset="0"/>
              </a:rPr>
              <a:t>h</a:t>
            </a:r>
            <a:r>
              <a:rPr lang="en-US" sz="4800" b="1" dirty="0" smtClean="0">
                <a:solidFill>
                  <a:srgbClr val="FF0000"/>
                </a:solidFill>
                <a:latin typeface=".VnAvant" pitchFamily="34" charset="0"/>
              </a:rPr>
              <a:t>¹t</a:t>
            </a:r>
            <a:r>
              <a:rPr lang="en-US" sz="4800" b="1" dirty="0" smtClean="0">
                <a:latin typeface=".VnAvant" pitchFamily="34" charset="0"/>
              </a:rPr>
              <a:t> ®ç</a:t>
            </a:r>
            <a:endParaRPr lang="en-US" sz="4800" b="1" dirty="0">
              <a:latin typeface=".VnAvant" pitchFamily="34" charset="0"/>
            </a:endParaRPr>
          </a:p>
        </p:txBody>
      </p:sp>
    </p:spTree>
    <p:extLst>
      <p:ext uri="{BB962C8B-B14F-4D97-AF65-F5344CB8AC3E}">
        <p14:creationId xmlns:p14="http://schemas.microsoft.com/office/powerpoint/2010/main" val="380719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6"/>
                                        </p:tgtEl>
                                      </p:cBhvr>
                                    </p:animEffect>
                                    <p:animScale>
                                      <p:cBhvr>
                                        <p:cTn id="13" dur="250" autoRev="1" fill="hold"/>
                                        <p:tgtEl>
                                          <p:spTgt spid="16"/>
                                        </p:tgtEl>
                                      </p:cBhvr>
                                      <p:by x="105000" y="105000"/>
                                    </p:animScale>
                                  </p:childTnLst>
                                </p:cTn>
                              </p:par>
                            </p:childTnLst>
                          </p:cTn>
                        </p:par>
                      </p:childTnLst>
                    </p:cTn>
                  </p:par>
                </p:childTnLst>
              </p:cTn>
              <p:nextCondLst>
                <p:cond evt="onClick" delay="0">
                  <p:tgtEl>
                    <p:spTgt spid="16"/>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smtClean="0">
                <a:solidFill>
                  <a:schemeClr val="bg1"/>
                </a:solidFill>
                <a:latin typeface="Arial" charset="0"/>
                <a:cs typeface="Arial" charset="0"/>
              </a:rPr>
              <a:t>THẢO LUẬN NHÓM</a:t>
            </a:r>
            <a:endParaRPr lang="en-US" altLang="en-US" sz="2400" b="1">
              <a:solidFill>
                <a:schemeClr val="bg1"/>
              </a:solidFill>
              <a:latin typeface="Arial" charset="0"/>
              <a:cs typeface="Arial" charset="0"/>
            </a:endParaRPr>
          </a:p>
        </p:txBody>
      </p:sp>
      <p:sp>
        <p:nvSpPr>
          <p:cNvPr id="10" name="Rounded Rectangle 9"/>
          <p:cNvSpPr/>
          <p:nvPr>
            <p:custDataLst>
              <p:tags r:id="rId3"/>
            </p:custDataLst>
          </p:nvPr>
        </p:nvSpPr>
        <p:spPr>
          <a:xfrm>
            <a:off x="1044576" y="1620401"/>
            <a:ext cx="7153273" cy="2298455"/>
          </a:xfrm>
          <a:prstGeom prst="roundRect">
            <a:avLst/>
          </a:prstGeom>
          <a:solidFill>
            <a:srgbClr val="00206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ctr">
              <a:lnSpc>
                <a:spcPct val="150000"/>
              </a:lnSpc>
            </a:pPr>
            <a:r>
              <a:rPr lang="en-US" sz="4000" b="1" dirty="0" err="1">
                <a:solidFill>
                  <a:srgbClr val="FFFF00"/>
                </a:solidFill>
                <a:latin typeface=".VnAvant" pitchFamily="34" charset="0"/>
              </a:rPr>
              <a:t>T×m</a:t>
            </a:r>
            <a:r>
              <a:rPr lang="en-US" sz="4000" b="1" dirty="0">
                <a:solidFill>
                  <a:srgbClr val="FFFF00"/>
                </a:solidFill>
                <a:latin typeface=".VnAvant" pitchFamily="34" charset="0"/>
              </a:rPr>
              <a:t> </a:t>
            </a:r>
            <a:r>
              <a:rPr lang="en-US" sz="4000" b="1" dirty="0" err="1">
                <a:solidFill>
                  <a:srgbClr val="FFFF00"/>
                </a:solidFill>
                <a:latin typeface=".VnAvant" pitchFamily="34" charset="0"/>
              </a:rPr>
              <a:t>nh÷ng</a:t>
            </a:r>
            <a:r>
              <a:rPr lang="en-US" sz="4000" b="1" dirty="0">
                <a:solidFill>
                  <a:srgbClr val="FFFF00"/>
                </a:solidFill>
                <a:latin typeface=".VnAvant" pitchFamily="34" charset="0"/>
              </a:rPr>
              <a:t> </a:t>
            </a:r>
            <a:r>
              <a:rPr lang="en-US" sz="4000" b="1" dirty="0" err="1" smtClean="0">
                <a:solidFill>
                  <a:srgbClr val="FFFF00"/>
                </a:solidFill>
                <a:latin typeface=".VnAvant" pitchFamily="34" charset="0"/>
              </a:rPr>
              <a:t>tiÕng</a:t>
            </a:r>
            <a:r>
              <a:rPr lang="en-US" sz="4000" b="1" dirty="0" smtClean="0">
                <a:solidFill>
                  <a:srgbClr val="FFFF00"/>
                </a:solidFill>
                <a:latin typeface=".VnAvant" pitchFamily="34" charset="0"/>
              </a:rPr>
              <a:t> </a:t>
            </a:r>
            <a:r>
              <a:rPr lang="en-US" sz="4000" b="1" dirty="0" err="1">
                <a:solidFill>
                  <a:srgbClr val="FFFF00"/>
                </a:solidFill>
                <a:latin typeface=".VnAvant" pitchFamily="34" charset="0"/>
              </a:rPr>
              <a:t>cã</a:t>
            </a:r>
            <a:r>
              <a:rPr lang="en-US" sz="4000" b="1" dirty="0">
                <a:solidFill>
                  <a:srgbClr val="FFFF00"/>
                </a:solidFill>
                <a:latin typeface=".VnAvant" pitchFamily="34" charset="0"/>
              </a:rPr>
              <a:t> </a:t>
            </a:r>
            <a:r>
              <a:rPr lang="en-US" sz="4000" b="1" dirty="0" err="1" smtClean="0">
                <a:solidFill>
                  <a:srgbClr val="FFFF00"/>
                </a:solidFill>
                <a:latin typeface=".VnAvant" pitchFamily="34" charset="0"/>
              </a:rPr>
              <a:t>vÇn</a:t>
            </a:r>
            <a:r>
              <a:rPr lang="en-US" sz="4000" b="1" dirty="0" smtClean="0">
                <a:solidFill>
                  <a:srgbClr val="FFFF00"/>
                </a:solidFill>
                <a:latin typeface=".VnAvant" pitchFamily="34" charset="0"/>
              </a:rPr>
              <a:t> </a:t>
            </a:r>
            <a:r>
              <a:rPr lang="en-US" sz="4000" b="1" dirty="0" smtClean="0">
                <a:solidFill>
                  <a:srgbClr val="FF0000"/>
                </a:solidFill>
                <a:latin typeface=".VnAvant" pitchFamily="34" charset="0"/>
              </a:rPr>
              <a:t>an</a:t>
            </a:r>
            <a:r>
              <a:rPr lang="en-US" sz="4000" b="1" dirty="0" smtClean="0">
                <a:solidFill>
                  <a:srgbClr val="FFFF00"/>
                </a:solidFill>
                <a:latin typeface=".VnAvant" pitchFamily="34" charset="0"/>
              </a:rPr>
              <a:t> </a:t>
            </a:r>
            <a:r>
              <a:rPr lang="en-US" sz="4000" b="1" dirty="0">
                <a:solidFill>
                  <a:srgbClr val="FFFF00"/>
                </a:solidFill>
                <a:latin typeface=".VnAvant" pitchFamily="34" charset="0"/>
              </a:rPr>
              <a:t>vµ </a:t>
            </a:r>
            <a:r>
              <a:rPr lang="en-US" sz="4000" b="1" dirty="0" err="1" smtClean="0">
                <a:solidFill>
                  <a:srgbClr val="FFFF00"/>
                </a:solidFill>
                <a:latin typeface=".VnAvant" pitchFamily="34" charset="0"/>
              </a:rPr>
              <a:t>tiÕng</a:t>
            </a:r>
            <a:r>
              <a:rPr lang="en-US" sz="4000" b="1" dirty="0" smtClean="0">
                <a:solidFill>
                  <a:srgbClr val="FFFF00"/>
                </a:solidFill>
                <a:latin typeface=".VnAvant" pitchFamily="34" charset="0"/>
              </a:rPr>
              <a:t> </a:t>
            </a:r>
            <a:r>
              <a:rPr lang="en-US" sz="4000" b="1" dirty="0" err="1" smtClean="0">
                <a:solidFill>
                  <a:srgbClr val="FFFF00"/>
                </a:solidFill>
                <a:latin typeface=".VnAvant" pitchFamily="34" charset="0"/>
              </a:rPr>
              <a:t>cã</a:t>
            </a:r>
            <a:r>
              <a:rPr lang="en-US" sz="4000" b="1" dirty="0">
                <a:solidFill>
                  <a:srgbClr val="FFFF00"/>
                </a:solidFill>
                <a:latin typeface=".VnAvant" pitchFamily="34" charset="0"/>
              </a:rPr>
              <a:t> </a:t>
            </a:r>
            <a:r>
              <a:rPr lang="en-US" sz="4000" b="1" dirty="0" err="1" smtClean="0">
                <a:solidFill>
                  <a:srgbClr val="FFFF00"/>
                </a:solidFill>
                <a:latin typeface=".VnAvant" pitchFamily="34" charset="0"/>
              </a:rPr>
              <a:t>vÇn</a:t>
            </a:r>
            <a:r>
              <a:rPr lang="en-US" sz="4000" b="1" dirty="0" smtClean="0">
                <a:solidFill>
                  <a:srgbClr val="FFFF00"/>
                </a:solidFill>
                <a:latin typeface=".VnAvant" pitchFamily="34" charset="0"/>
              </a:rPr>
              <a:t> </a:t>
            </a:r>
            <a:r>
              <a:rPr lang="en-US" sz="4000" b="1" dirty="0" smtClean="0">
                <a:solidFill>
                  <a:srgbClr val="FF0000"/>
                </a:solidFill>
                <a:latin typeface=".VnAvant" pitchFamily="34" charset="0"/>
              </a:rPr>
              <a:t>at</a:t>
            </a:r>
            <a:r>
              <a:rPr lang="en-US" sz="4000" b="1" dirty="0" smtClean="0">
                <a:solidFill>
                  <a:srgbClr val="FFFF00"/>
                </a:solidFill>
                <a:latin typeface=".VnAvant" pitchFamily="34" charset="0"/>
              </a:rPr>
              <a:t>.</a:t>
            </a:r>
            <a:endParaRPr lang="vi-VN" sz="4000" b="1" dirty="0">
              <a:solidFill>
                <a:srgbClr val="FF0000"/>
              </a:solidFill>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71743569"/>
      </p:ext>
    </p:extLst>
  </p:cSld>
  <p:clrMapOvr>
    <a:masterClrMapping/>
  </p:clrMapOvr>
  <p:transition>
    <p:circl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EF674A7-B06A-4A2C-B445-8AE79CAE89D6}_12.png&quot;/&gt;&lt;left val=&quot;402&quot;/&gt;&lt;top val=&quot;248&quot;/&gt;&lt;width val=&quot;278&quot;/&gt;&lt;height val=&quot;46&quot;/&gt;&lt;hasText val=&quot;1&quot;/&gt;&lt;/Image&gt;&lt;/ThreeDShapeInfo&gt;"/>
  <p:tag name="PRESENTER_SHAPEINFO" val="&lt;ThreeDShapeInfo&gt;&lt;uuid val=&quot;{F9319AF3-B28B-48E1-AFC6-00023290C413}&quot;/&gt;&lt;isInvalidForFieldText val=&quot;1&quot;/&gt;&lt;Image&gt;&lt;filename val=&quot;C:\Users\HP\Documents\My Adobe Presentations\Cac mua trong nam\data\asimages\{F9319AF3-B28B-48E1-AFC6-00023290C413}_12_S.png&quot;/&gt;&lt;left val=&quot;399&quot;/&gt;&lt;top val=&quot;245&quot;/&gt;&lt;width val=&quot;284&quot;/&gt;&lt;height val=&quot;49&quot;/&gt;&lt;hasText val=&quot;0&quot;/&gt;&lt;/Image&gt;&lt;/ThreeDShapeInfo&gt;"/>
  <p:tag name="PRESENTER_SHAPETEXTINFO" val="&lt;ShapeTextInfo&gt;&lt;TableIndex row=&quot;-1&quot; col=&quot;-1&quot;&gt;&lt;linesCount val=&quot;1&quot;/&gt;&lt;lineCharCount val=&quot;2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C143B106-680C-4A8F-AF21-BA32E66D905C}_12.png&quot;/&gt;&lt;left val=&quot;48&quot;/&gt;&lt;top val=&quot;246&quot;/&gt;&lt;width val=&quot;274&quot;/&gt;&lt;height val=&quot;51&quot;/&gt;&lt;hasText val=&quot;1&quot;/&gt;&lt;/Image&gt;&lt;/ThreeDShapeInfo&gt;"/>
  <p:tag name="PRESENTER_SHAPEINFO" val="&lt;ThreeDShapeInfo&gt;&lt;uuid val=&quot;{3A75290D-B652-4D2F-9669-B75DB99BC20B}&quot;/&gt;&lt;isInvalidForFieldText val=&quot;1&quot;/&gt;&lt;Image&gt;&lt;filename val=&quot;C:\Users\HP\Documents\My Adobe Presentations\Cac mua trong nam\data\asimages\{3A75290D-B652-4D2F-9669-B75DB99BC20B}_12_S.png&quot;/&gt;&lt;left val=&quot;45&quot;/&gt;&lt;top val=&quot;245&quot;/&gt;&lt;width val=&quot;280&quot;/&gt;&lt;height val=&quot;46&quot;/&gt;&lt;hasText val=&quot;0&quot;/&gt;&lt;/Image&gt;&lt;/ThreeDShapeInfo&gt;"/>
  <p:tag name="PRESENTER_SHAPETEXTINFO" val="&lt;ShapeTextInfo&gt;&lt;TableIndex row=&quot;-1&quot; col=&quot;-1&quot;&gt;&lt;linesCount val=&quot;1&quot;/&gt;&lt;lineCharCount val=&quot;1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C143B106-680C-4A8F-AF21-BA32E66D905C}_12.png&quot;/&gt;&lt;left val=&quot;48&quot;/&gt;&lt;top val=&quot;246&quot;/&gt;&lt;width val=&quot;274&quot;/&gt;&lt;height val=&quot;51&quot;/&gt;&lt;hasText val=&quot;1&quot;/&gt;&lt;/Image&gt;&lt;/ThreeDShapeInfo&gt;"/>
  <p:tag name="PRESENTER_SHAPEINFO" val="&lt;ThreeDShapeInfo&gt;&lt;uuid val=&quot;{3A75290D-B652-4D2F-9669-B75DB99BC20B}&quot;/&gt;&lt;isInvalidForFieldText val=&quot;1&quot;/&gt;&lt;Image&gt;&lt;filename val=&quot;C:\Users\HP\Documents\My Adobe Presentations\Cac mua trong nam\data\asimages\{3A75290D-B652-4D2F-9669-B75DB99BC20B}_12_S.png&quot;/&gt;&lt;left val=&quot;45&quot;/&gt;&lt;top val=&quot;245&quot;/&gt;&lt;width val=&quot;280&quot;/&gt;&lt;height val=&quot;46&quot;/&gt;&lt;hasText val=&quot;0&quot;/&gt;&lt;/Image&gt;&lt;/ThreeDShapeInfo&gt;"/>
  <p:tag name="PRESENTER_SHAPETEXTINFO" val="&lt;ShapeTextInfo&gt;&lt;TableIndex row=&quot;-1&quot; col=&quot;-1&quot;&gt;&lt;linesCount val=&quot;1&quot;/&gt;&lt;lineCharCount val=&quot;15&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2411</TotalTime>
  <Words>359</Words>
  <Application>Microsoft Office PowerPoint</Application>
  <PresentationFormat>On-screen Show (16:10)</PresentationFormat>
  <Paragraphs>67</Paragraphs>
  <Slides>16</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Tahoma</vt:lpstr>
      <vt:lpstr>Arial Black</vt:lpstr>
      <vt:lpstr>Calibri</vt:lpstr>
      <vt:lpstr>宋体</vt:lpstr>
      <vt:lpstr>.VnAvant</vt:lpstr>
      <vt:lpstr>Times New Roman</vt:lpstr>
      <vt:lpstr>VNI-Thufap2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SONGNGOC</cp:lastModifiedBy>
  <cp:revision>299</cp:revision>
  <dcterms:created xsi:type="dcterms:W3CDTF">2020-02-10T09:35:50Z</dcterms:created>
  <dcterms:modified xsi:type="dcterms:W3CDTF">2020-11-11T06:09:14Z</dcterms:modified>
</cp:coreProperties>
</file>