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sldIdLst>
    <p:sldId id="280" r:id="rId2"/>
    <p:sldId id="361" r:id="rId3"/>
    <p:sldId id="256" r:id="rId4"/>
    <p:sldId id="359" r:id="rId5"/>
    <p:sldId id="362" r:id="rId6"/>
    <p:sldId id="351" r:id="rId7"/>
    <p:sldId id="282" r:id="rId8"/>
    <p:sldId id="363" r:id="rId9"/>
    <p:sldId id="337" r:id="rId10"/>
    <p:sldId id="358" r:id="rId11"/>
    <p:sldId id="364" r:id="rId12"/>
    <p:sldId id="345" r:id="rId13"/>
    <p:sldId id="323" r:id="rId14"/>
    <p:sldId id="308" r:id="rId15"/>
  </p:sldIdLst>
  <p:sldSz cx="9144000" cy="5715000" type="screen16x10"/>
  <p:notesSz cx="6858000" cy="9144000"/>
  <p:embeddedFontLst>
    <p:embeddedFont>
      <p:font typeface="Tahoma" pitchFamily="34" charset="0"/>
      <p:regular r:id="rId17"/>
      <p:bold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宋体" pitchFamily="2" charset="-122"/>
      <p:regular r:id="rId23"/>
    </p:embeddedFont>
    <p:embeddedFont>
      <p:font typeface=".VnAvant" pitchFamily="34" charset="0"/>
      <p:regular r:id="rId24"/>
      <p:bold r:id="rId25"/>
      <p:italic r:id="rId26"/>
    </p:embeddedFont>
    <p:embeddedFont>
      <p:font typeface="VNI-Thufap2" pitchFamily="2" charset="0"/>
      <p:regular r:id="rId27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6699"/>
    <a:srgbClr val="0066CC"/>
    <a:srgbClr val="CCFFCC"/>
    <a:srgbClr val="99FFCC"/>
    <a:srgbClr val="FFFFCC"/>
    <a:srgbClr val="CCFFFF"/>
    <a:srgbClr val="3333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74" y="-31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7AB53-3DFA-466F-8832-707AB88F9F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ơm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ơp</a:t>
            </a:r>
            <a:r>
              <a:rPr lang="en-US" baseline="0" dirty="0" smtClean="0"/>
              <a:t>­.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8516" cy="5715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Luyện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tõ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ng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÷</a:t>
            </a:r>
            <a:endParaRPr lang="en-US" sz="28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08000" y="827314"/>
            <a:ext cx="2075541" cy="696685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g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iã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mïa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224196" y="776513"/>
            <a:ext cx="2276716" cy="798286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tÊm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nÖm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885966" y="827314"/>
            <a:ext cx="2735518" cy="696685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tưíp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70910" y="2242457"/>
            <a:ext cx="1833607" cy="81280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«m bµ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ngñ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346297" y="2271487"/>
            <a:ext cx="2358885" cy="769257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t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h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×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thÇm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295888" y="2271487"/>
            <a:ext cx="2325595" cy="725714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bÕp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löa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355415" y="3730178"/>
            <a:ext cx="2327355" cy="812801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®á ®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ưîm</a:t>
            </a:r>
            <a:endParaRPr lang="en-US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1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ñ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Êm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cho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bµ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088" y="718458"/>
            <a:ext cx="89698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	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Giã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mïa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vÒ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. MÑ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mua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cho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bµ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tÊm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nÖm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Êm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, v×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tÊm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nÖm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cò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chç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®·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tưíp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ra.</a:t>
            </a:r>
            <a:endParaRPr lang="en-US" sz="3200" dirty="0" smtClean="0">
              <a:solidFill>
                <a:srgbClr val="0000CC"/>
              </a:solidFill>
              <a:latin typeface=".VnAvant" pitchFamily="34" charset="0"/>
            </a:endParaRPr>
          </a:p>
          <a:p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	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§ªm ®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ã, 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Mi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n»m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«m bµ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ngñ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. Bµ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th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×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thÇm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: “BÐ Mi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cña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bµ Êm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qu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¸! 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Ấ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m như­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bÕp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löa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®á ®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ưîm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”.</a:t>
            </a:r>
            <a:endParaRPr lang="en-US" sz="3200" dirty="0" smtClean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71244" y="3570515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latin typeface="Arial" pitchFamily="34" charset="0"/>
                <a:cs typeface="Arial" pitchFamily="34" charset="0"/>
              </a:rPr>
              <a:t>Theo Mai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Thị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inh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Huệ</a:t>
            </a:r>
            <a:endParaRPr lang="en-US" sz="18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57" y="3261747"/>
            <a:ext cx="2563587" cy="233871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56260" y="829952"/>
            <a:ext cx="391885" cy="29688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1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78692" y="1847288"/>
            <a:ext cx="391885" cy="29688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2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7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62741" y="180687"/>
            <a:ext cx="6525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ghÐp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óng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43139" y="1364331"/>
            <a:ext cx="1874356" cy="7692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lphaLcParenR"/>
            </a:pP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MÑ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23396" y="2888331"/>
            <a:ext cx="1894099" cy="7837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b)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Mi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342"/>
            <a:ext cx="1596570" cy="102268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122060" y="1306273"/>
            <a:ext cx="4876800" cy="783784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1) «m bµ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ngñ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®Ó ñ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Êm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cho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bµ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122060" y="2859301"/>
            <a:ext cx="4876799" cy="783784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2)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mua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cho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bµ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tÊm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nÖm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Êm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4" name="Straight Arrow Connector 3"/>
          <p:cNvCxnSpPr>
            <a:stCxn id="2" idx="3"/>
            <a:endCxn id="7" idx="1"/>
          </p:cNvCxnSpPr>
          <p:nvPr/>
        </p:nvCxnSpPr>
        <p:spPr>
          <a:xfrm>
            <a:off x="2017495" y="1748966"/>
            <a:ext cx="2104565" cy="15022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4" idx="3"/>
            <a:endCxn id="6" idx="1"/>
          </p:cNvCxnSpPr>
          <p:nvPr/>
        </p:nvCxnSpPr>
        <p:spPr>
          <a:xfrm flipV="1">
            <a:off x="2017495" y="1698165"/>
            <a:ext cx="2104565" cy="15820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9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9" y="1349375"/>
            <a:ext cx="834390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ountry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4"/>
          <a:stretch/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-1" y="825500"/>
            <a:ext cx="12310811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146424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71323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3993" y="1913420"/>
            <a:ext cx="3079429" cy="1721629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ươm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5400000">
            <a:off x="1722064" y="3072178"/>
            <a:ext cx="1432663" cy="1828807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err="1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ươ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3072389" y="3173292"/>
            <a:ext cx="1432896" cy="1626811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77529" y="1884506"/>
            <a:ext cx="3079429" cy="1721629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ươ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5400000">
            <a:off x="5608260" y="3039517"/>
            <a:ext cx="1432663" cy="1894128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err="1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ươ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908374" y="3154561"/>
            <a:ext cx="1432897" cy="1664272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1514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91773" y="47897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54</a:t>
            </a:r>
          </a:p>
          <a:p>
            <a:pPr algn="ctr"/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</a:rPr>
              <a:t>ư</a:t>
            </a:r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</a:rPr>
              <a:t>ơm</a:t>
            </a:r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</a:rPr>
              <a:t> - </a:t>
            </a:r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</a:rPr>
              <a:t>ươp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­</a:t>
            </a:r>
            <a:endParaRPr lang="en-US" sz="66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752" y="1996394"/>
            <a:ext cx="3426732" cy="274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92400" y="12859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54: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ươm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ươp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77" y="1357765"/>
            <a:ext cx="2876550" cy="2447925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276" y="1318306"/>
            <a:ext cx="3514725" cy="2400300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sp>
        <p:nvSpPr>
          <p:cNvPr id="11" name="TextBox 10"/>
          <p:cNvSpPr txBox="1"/>
          <p:nvPr/>
        </p:nvSpPr>
        <p:spPr>
          <a:xfrm>
            <a:off x="176593" y="3800086"/>
            <a:ext cx="4203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00CC"/>
                </a:solidFill>
                <a:latin typeface=".VnAvant" pitchFamily="34" charset="0"/>
              </a:rPr>
              <a:t>b</a:t>
            </a:r>
            <a:r>
              <a:rPr lang="en-US" sz="4800" b="1" dirty="0" err="1" smtClean="0">
                <a:solidFill>
                  <a:srgbClr val="0000CC"/>
                </a:solidFill>
                <a:latin typeface=".VnAvant" pitchFamily="34" charset="0"/>
              </a:rPr>
              <a:t>ươm</a:t>
            </a:r>
            <a:r>
              <a:rPr lang="en-US" sz="4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.VnAvant" pitchFamily="34" charset="0"/>
              </a:rPr>
              <a:t>bướm</a:t>
            </a:r>
            <a:endParaRPr lang="en-US" sz="4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2583" y="3791176"/>
            <a:ext cx="4203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00CC"/>
                </a:solidFill>
                <a:latin typeface=".VnAvant" pitchFamily="34" charset="0"/>
              </a:rPr>
              <a:t>q</a:t>
            </a:r>
            <a:r>
              <a:rPr lang="en-US" sz="4800" b="1" dirty="0" err="1" smtClean="0">
                <a:solidFill>
                  <a:srgbClr val="0000CC"/>
                </a:solidFill>
                <a:latin typeface=".VnAvant" pitchFamily="34" charset="0"/>
              </a:rPr>
              <a:t>u</a:t>
            </a:r>
            <a:r>
              <a:rPr lang="en-US" sz="4800" b="1" dirty="0" smtClean="0">
                <a:solidFill>
                  <a:srgbClr val="0000CC"/>
                </a:solidFill>
                <a:latin typeface=".VnAvant" pitchFamily="34" charset="0"/>
              </a:rPr>
              <a:t>¶ </a:t>
            </a:r>
            <a:r>
              <a:rPr lang="en-US" sz="4800" b="1" dirty="0" err="1" smtClean="0">
                <a:solidFill>
                  <a:srgbClr val="0000CC"/>
                </a:solidFill>
                <a:latin typeface=".VnAvant" pitchFamily="34" charset="0"/>
              </a:rPr>
              <a:t>mưíp</a:t>
            </a:r>
            <a:endParaRPr lang="en-US" sz="4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853" y="3807542"/>
            <a:ext cx="4203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00CC"/>
                </a:solidFill>
                <a:latin typeface=".VnAvant" pitchFamily="34" charset="0"/>
              </a:rPr>
              <a:t>b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ươm</a:t>
            </a:r>
            <a:r>
              <a:rPr lang="en-US" sz="4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.VnAvant" pitchFamily="34" charset="0"/>
              </a:rPr>
              <a:t>b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ướm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2453" y="3793027"/>
            <a:ext cx="4203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00CC"/>
                </a:solidFill>
                <a:latin typeface=".VnAvant" pitchFamily="34" charset="0"/>
              </a:rPr>
              <a:t>q</a:t>
            </a:r>
            <a:r>
              <a:rPr lang="en-US" sz="4800" b="1" dirty="0" err="1" smtClean="0">
                <a:solidFill>
                  <a:srgbClr val="0000CC"/>
                </a:solidFill>
                <a:latin typeface=".VnAvant" pitchFamily="34" charset="0"/>
              </a:rPr>
              <a:t>u</a:t>
            </a:r>
            <a:r>
              <a:rPr lang="en-US" sz="4800" b="1" dirty="0" smtClean="0">
                <a:solidFill>
                  <a:srgbClr val="0000CC"/>
                </a:solidFill>
                <a:latin typeface=".VnAvant" pitchFamily="34" charset="0"/>
              </a:rPr>
              <a:t>¶ </a:t>
            </a:r>
            <a:r>
              <a:rPr lang="en-US" sz="4800" b="1" dirty="0" err="1" smtClean="0">
                <a:solidFill>
                  <a:srgbClr val="0000CC"/>
                </a:solidFill>
                <a:latin typeface=".VnAvant" pitchFamily="34" charset="0"/>
              </a:rPr>
              <a:t>m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ưíp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29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771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898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Gióp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thá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em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cµ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rèt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vÒ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hai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µ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kho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óng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" y="737281"/>
            <a:ext cx="8543925" cy="412432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814286" y="1524000"/>
            <a:ext cx="1146628" cy="23803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960914" y="2264229"/>
            <a:ext cx="152400" cy="16401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960914" y="1524000"/>
            <a:ext cx="1661886" cy="23803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979886" y="2264229"/>
            <a:ext cx="304800" cy="16401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284686" y="1524000"/>
            <a:ext cx="1030514" cy="23803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044576" y="1620401"/>
            <a:ext cx="7153273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ươm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ươp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4356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695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ñ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Êm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cho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bµ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088" y="718458"/>
            <a:ext cx="89698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	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Giã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mïa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vÒ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. MÑ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mua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cho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bµ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tÊm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nÖm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Êm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, v×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tÊm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nÖm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cò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chç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®·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tưíp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ra.</a:t>
            </a:r>
            <a:endParaRPr lang="en-US" sz="3200" dirty="0" smtClean="0">
              <a:solidFill>
                <a:srgbClr val="0000CC"/>
              </a:solidFill>
              <a:latin typeface=".VnAvant" pitchFamily="34" charset="0"/>
            </a:endParaRPr>
          </a:p>
          <a:p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	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§ªm ®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ã, 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Mi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n»m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«m bµ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ngñ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. Bµ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th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×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thÇm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: “BÐ Mi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cña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bµ Êm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qu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¸! 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Ấ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m như­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bÕp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löa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®á ®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ưîm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”.</a:t>
            </a:r>
            <a:endParaRPr lang="en-US" sz="3200" dirty="0" smtClean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71244" y="3570515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latin typeface="Arial" pitchFamily="34" charset="0"/>
                <a:cs typeface="Arial" pitchFamily="34" charset="0"/>
              </a:rPr>
              <a:t>Theo Mai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Thị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inh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Huệ</a:t>
            </a:r>
            <a:endParaRPr lang="en-US" sz="18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57" y="3261747"/>
            <a:ext cx="2563587" cy="233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2373</TotalTime>
  <Words>218</Words>
  <Application>Microsoft Office PowerPoint</Application>
  <PresentationFormat>On-screen Show (16:10)</PresentationFormat>
  <Paragraphs>57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Tahoma</vt:lpstr>
      <vt:lpstr>Calibri</vt:lpstr>
      <vt:lpstr>宋体</vt:lpstr>
      <vt:lpstr>.VnAvant</vt:lpstr>
      <vt:lpstr>Times New Roman</vt:lpstr>
      <vt:lpstr>VNI-Thufap2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SONGNGOC</cp:lastModifiedBy>
  <cp:revision>290</cp:revision>
  <dcterms:created xsi:type="dcterms:W3CDTF">2020-02-10T09:35:50Z</dcterms:created>
  <dcterms:modified xsi:type="dcterms:W3CDTF">2020-11-11T06:00:20Z</dcterms:modified>
</cp:coreProperties>
</file>