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6"/>
  </p:notesMasterIdLst>
  <p:sldIdLst>
    <p:sldId id="280" r:id="rId2"/>
    <p:sldId id="359" r:id="rId3"/>
    <p:sldId id="256" r:id="rId4"/>
    <p:sldId id="257" r:id="rId5"/>
    <p:sldId id="360" r:id="rId6"/>
    <p:sldId id="351" r:id="rId7"/>
    <p:sldId id="356" r:id="rId8"/>
    <p:sldId id="282" r:id="rId9"/>
    <p:sldId id="337" r:id="rId10"/>
    <p:sldId id="358" r:id="rId11"/>
    <p:sldId id="361" r:id="rId12"/>
    <p:sldId id="345" r:id="rId13"/>
    <p:sldId id="323" r:id="rId14"/>
    <p:sldId id="308" r:id="rId15"/>
  </p:sldIdLst>
  <p:sldSz cx="9144000" cy="5715000" type="screen16x10"/>
  <p:notesSz cx="6858000" cy="9144000"/>
  <p:embeddedFontLst>
    <p:embeddedFont>
      <p:font typeface="Tahoma" pitchFamily="34" charset="0"/>
      <p:regular r:id="rId17"/>
      <p:bold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宋体" pitchFamily="2" charset="-122"/>
      <p:regular r:id="rId23"/>
    </p:embeddedFont>
    <p:embeddedFont>
      <p:font typeface=".VnAvant" pitchFamily="34" charset="0"/>
      <p:regular r:id="rId24"/>
      <p:bold r:id="rId25"/>
      <p:italic r:id="rId26"/>
    </p:embeddedFont>
    <p:embeddedFont>
      <p:font typeface="VNI-Thufap2" pitchFamily="2" charset="0"/>
      <p:regular r:id="rId27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333FF"/>
    <a:srgbClr val="006600"/>
    <a:srgbClr val="006699"/>
    <a:srgbClr val="0066CC"/>
    <a:srgbClr val="CCFFCC"/>
    <a:srgbClr val="99FFCC"/>
    <a:srgbClr val="FFFFCC"/>
    <a:srgbClr val="CC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674" y="-31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7AB53-3DFA-466F-8832-707AB88F9F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ơm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ơp</a:t>
            </a:r>
            <a:r>
              <a:rPr lang="en-US" baseline="0" dirty="0" smtClean="0"/>
              <a:t>­.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ên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8516" cy="5715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Luyện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tõ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ng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÷</a:t>
            </a:r>
            <a:endParaRPr lang="en-US" sz="28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08000" y="827314"/>
            <a:ext cx="2075541" cy="696685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mám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®¸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224196" y="776513"/>
            <a:ext cx="2276716" cy="798286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ngËm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khæ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mì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885966" y="827314"/>
            <a:ext cx="2735518" cy="696685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nghÜ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kÕ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70910" y="2140859"/>
            <a:ext cx="1833607" cy="812800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cuçm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527081" y="2184402"/>
            <a:ext cx="1915671" cy="725714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gi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¶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vê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295888" y="2169889"/>
            <a:ext cx="2325595" cy="725714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mª li l¾m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59544" y="3614064"/>
            <a:ext cx="2146571" cy="812801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h¸ to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mỏ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414516" y="3610430"/>
            <a:ext cx="2140800" cy="714831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bộp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295888" y="3507016"/>
            <a:ext cx="2612571" cy="921658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n»m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kÒ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mâm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chã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463478" y="4851391"/>
            <a:ext cx="2124525" cy="7366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tợp</a:t>
            </a:r>
            <a:endParaRPr lang="en-US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1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072" y="55433"/>
            <a:ext cx="1492402" cy="16378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Qu¹ vµ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chã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088" y="718458"/>
            <a:ext cx="89698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.VnAvant" pitchFamily="34" charset="0"/>
              </a:rPr>
              <a:t>Qu¹ ®ç ë </a:t>
            </a:r>
            <a:r>
              <a:rPr lang="en-US" sz="2400" dirty="0" err="1" smtClean="0">
                <a:latin typeface=".VnAvant" pitchFamily="34" charset="0"/>
              </a:rPr>
              <a:t>mám</a:t>
            </a:r>
            <a:r>
              <a:rPr lang="en-US" sz="2400" dirty="0" smtClean="0">
                <a:latin typeface=".VnAvant" pitchFamily="34" charset="0"/>
              </a:rPr>
              <a:t> ®¸, </a:t>
            </a:r>
            <a:r>
              <a:rPr lang="en-US" sz="2400" dirty="0" err="1" smtClean="0">
                <a:latin typeface=".VnAvant" pitchFamily="34" charset="0"/>
              </a:rPr>
              <a:t>má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ngËm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khæ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mì</a:t>
            </a:r>
            <a:r>
              <a:rPr lang="en-US" sz="2400" dirty="0" smtClean="0">
                <a:latin typeface=".VnAvant" pitchFamily="34" charset="0"/>
              </a:rPr>
              <a:t> to. </a:t>
            </a:r>
            <a:r>
              <a:rPr lang="en-US" sz="2400" dirty="0" err="1" smtClean="0">
                <a:latin typeface=".VnAvant" pitchFamily="34" charset="0"/>
              </a:rPr>
              <a:t>Chã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nghÜ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kÕ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cuçm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khæ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mì</a:t>
            </a:r>
            <a:r>
              <a:rPr lang="en-US" sz="2400" dirty="0" smtClean="0">
                <a:latin typeface=".VnAvant" pitchFamily="34" charset="0"/>
              </a:rPr>
              <a:t>. Nã gi¶ </a:t>
            </a:r>
            <a:r>
              <a:rPr lang="en-US" sz="2400" dirty="0" smtClean="0">
                <a:latin typeface=".VnAvant" pitchFamily="34" charset="0"/>
              </a:rPr>
              <a:t>vê</a:t>
            </a:r>
            <a:r>
              <a:rPr lang="en-US" sz="2400" dirty="0">
                <a:latin typeface=".VnAvant" pitchFamily="34" charset="0"/>
              </a:rPr>
              <a:t>:</a:t>
            </a:r>
            <a:endParaRPr lang="en-US" sz="2400" dirty="0" smtClean="0">
              <a:latin typeface=".VnAvant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 smtClean="0">
                <a:latin typeface=".VnAvant" pitchFamily="34" charset="0"/>
              </a:rPr>
              <a:t>A, ca </a:t>
            </a:r>
            <a:r>
              <a:rPr lang="en-US" sz="2400" dirty="0" err="1" smtClean="0">
                <a:latin typeface=".VnAvant" pitchFamily="34" charset="0"/>
              </a:rPr>
              <a:t>sÜ</a:t>
            </a:r>
            <a:r>
              <a:rPr lang="en-US" sz="2400" dirty="0" smtClean="0">
                <a:latin typeface=".VnAvant" pitchFamily="34" charset="0"/>
              </a:rPr>
              <a:t> qu¹! Qu¹ mµ ca </a:t>
            </a:r>
            <a:r>
              <a:rPr lang="en-US" sz="2400" dirty="0" err="1" smtClean="0">
                <a:latin typeface=".VnAvant" pitchFamily="34" charset="0"/>
              </a:rPr>
              <a:t>th</a:t>
            </a:r>
            <a:r>
              <a:rPr lang="en-US" sz="2400" dirty="0" smtClean="0">
                <a:latin typeface=".VnAvant" pitchFamily="34" charset="0"/>
              </a:rPr>
              <a:t>× mª li l¾m. </a:t>
            </a:r>
            <a:endParaRPr lang="en-US" sz="2400" dirty="0" smtClean="0">
              <a:latin typeface=".VnAvant" pitchFamily="34" charset="0"/>
            </a:endParaRPr>
          </a:p>
          <a:p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smtClean="0">
                <a:latin typeface=".VnAvant" pitchFamily="34" charset="0"/>
              </a:rPr>
              <a:t>   </a:t>
            </a:r>
            <a:r>
              <a:rPr lang="en-US" sz="2400" dirty="0" smtClean="0">
                <a:latin typeface=".VnAvant" pitchFamily="34" charset="0"/>
              </a:rPr>
              <a:t>Qu¹ </a:t>
            </a:r>
            <a:r>
              <a:rPr lang="en-US" sz="2400" dirty="0" smtClean="0">
                <a:latin typeface=".VnAvant" pitchFamily="34" charset="0"/>
              </a:rPr>
              <a:t>h¸ to </a:t>
            </a:r>
            <a:r>
              <a:rPr lang="en-US" sz="2400" dirty="0" smtClean="0">
                <a:latin typeface=".VnAvant" pitchFamily="34" charset="0"/>
              </a:rPr>
              <a:t>má</a:t>
            </a:r>
            <a:r>
              <a:rPr lang="en-US" sz="2400" dirty="0">
                <a:latin typeface=".VnAvant" pitchFamily="34" charset="0"/>
              </a:rPr>
              <a:t>:</a:t>
            </a:r>
            <a:endParaRPr lang="en-US" sz="2400" dirty="0" smtClean="0">
              <a:latin typeface=".VnAvant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 err="1" smtClean="0">
                <a:latin typeface=".VnAvant" pitchFamily="34" charset="0"/>
              </a:rPr>
              <a:t>Qu</a:t>
            </a:r>
            <a:r>
              <a:rPr lang="en-US" sz="2400" dirty="0" smtClean="0">
                <a:latin typeface=".VnAvant" pitchFamily="34" charset="0"/>
              </a:rPr>
              <a:t>µ, </a:t>
            </a:r>
            <a:r>
              <a:rPr lang="en-US" sz="2400" dirty="0" err="1" smtClean="0">
                <a:latin typeface=".VnAvant" pitchFamily="34" charset="0"/>
              </a:rPr>
              <a:t>qu</a:t>
            </a:r>
            <a:r>
              <a:rPr lang="en-US" sz="2400" dirty="0" smtClean="0">
                <a:latin typeface=".VnAvant" pitchFamily="34" charset="0"/>
              </a:rPr>
              <a:t>µ…</a:t>
            </a:r>
          </a:p>
          <a:p>
            <a:r>
              <a:rPr lang="en-US" sz="2400" dirty="0" err="1" smtClean="0">
                <a:latin typeface=".VnAvant" pitchFamily="34" charset="0"/>
              </a:rPr>
              <a:t>ThÕ</a:t>
            </a:r>
            <a:r>
              <a:rPr lang="en-US" sz="2400" dirty="0" smtClean="0">
                <a:latin typeface=".VnAvant" pitchFamily="34" charset="0"/>
              </a:rPr>
              <a:t> lµ…”bép”, </a:t>
            </a:r>
            <a:r>
              <a:rPr lang="en-US" sz="2400" dirty="0" err="1" smtClean="0">
                <a:latin typeface=".VnAvant" pitchFamily="34" charset="0"/>
              </a:rPr>
              <a:t>khæ</a:t>
            </a:r>
            <a:r>
              <a:rPr lang="en-US" sz="2400" dirty="0" smtClean="0">
                <a:latin typeface=".VnAvant" pitchFamily="34" charset="0"/>
              </a:rPr>
              <a:t> mì </a:t>
            </a:r>
            <a:r>
              <a:rPr lang="en-US" sz="2400" dirty="0" err="1" smtClean="0">
                <a:latin typeface=".VnAvant" pitchFamily="34" charset="0"/>
              </a:rPr>
              <a:t>cña</a:t>
            </a:r>
            <a:r>
              <a:rPr lang="en-US" sz="2400" dirty="0" smtClean="0">
                <a:latin typeface=".VnAvant" pitchFamily="34" charset="0"/>
              </a:rPr>
              <a:t> qu¹ ®· </a:t>
            </a:r>
            <a:r>
              <a:rPr lang="en-US" sz="2400" dirty="0" err="1" smtClean="0">
                <a:latin typeface=".VnAvant" pitchFamily="34" charset="0"/>
              </a:rPr>
              <a:t>n»m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kÒ</a:t>
            </a:r>
            <a:r>
              <a:rPr lang="en-US" sz="2400" dirty="0" smtClean="0">
                <a:latin typeface=".VnAvant" pitchFamily="34" charset="0"/>
              </a:rPr>
              <a:t> mâm chã. </a:t>
            </a:r>
            <a:endParaRPr lang="en-US" sz="2400" dirty="0" smtClean="0">
              <a:latin typeface=".VnAvant" pitchFamily="34" charset="0"/>
            </a:endParaRPr>
          </a:p>
          <a:p>
            <a:r>
              <a:rPr lang="en-US" sz="2400" dirty="0" smtClean="0">
                <a:latin typeface=".VnAvant" pitchFamily="34" charset="0"/>
              </a:rPr>
              <a:t>Chã </a:t>
            </a:r>
            <a:r>
              <a:rPr lang="en-US" sz="2400" dirty="0" err="1" smtClean="0">
                <a:latin typeface=".VnAvant" pitchFamily="34" charset="0"/>
              </a:rPr>
              <a:t>tîp</a:t>
            </a:r>
            <a:r>
              <a:rPr lang="en-US" sz="2400" dirty="0" smtClean="0">
                <a:latin typeface=".VnAvant" pitchFamily="34" charset="0"/>
              </a:rPr>
              <a:t> mì tha ®i.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40412" y="3139682"/>
            <a:ext cx="42691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Arial" pitchFamily="34" charset="0"/>
                <a:cs typeface="Arial" pitchFamily="34" charset="0"/>
              </a:rPr>
              <a:t>Theo </a:t>
            </a:r>
            <a:r>
              <a:rPr lang="en-US" sz="1600" i="1" dirty="0" err="1" smtClean="0">
                <a:latin typeface="Arial" pitchFamily="34" charset="0"/>
                <a:cs typeface="Arial" pitchFamily="34" charset="0"/>
              </a:rPr>
              <a:t>truyện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err="1" smtClean="0">
                <a:latin typeface="Arial" pitchFamily="34" charset="0"/>
                <a:cs typeface="Arial" pitchFamily="34" charset="0"/>
              </a:rPr>
              <a:t>ngụ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err="1" smtClean="0">
                <a:latin typeface="Arial" pitchFamily="34" charset="0"/>
                <a:cs typeface="Arial" pitchFamily="34" charset="0"/>
              </a:rPr>
              <a:t>ngô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  Ê- </a:t>
            </a:r>
            <a:r>
              <a:rPr lang="en-US" sz="1600" i="1" dirty="0" err="1" smtClean="0">
                <a:latin typeface="Arial" pitchFamily="34" charset="0"/>
                <a:cs typeface="Arial" pitchFamily="34" charset="0"/>
              </a:rPr>
              <a:t>dốp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1600" i="1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err="1" smtClean="0">
                <a:latin typeface="Arial" pitchFamily="34" charset="0"/>
                <a:cs typeface="Arial" pitchFamily="34" charset="0"/>
              </a:rPr>
              <a:t>Vân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err="1" smtClean="0">
                <a:latin typeface="Arial" pitchFamily="34" charset="0"/>
                <a:cs typeface="Arial" pitchFamily="34" charset="0"/>
              </a:rPr>
              <a:t>kể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6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59" y="3700844"/>
            <a:ext cx="2044466" cy="181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88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62741" y="180687"/>
            <a:ext cx="6525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ghÐp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®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óng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88279" y="1364331"/>
            <a:ext cx="1874356" cy="7692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lphaLcParenR"/>
            </a:pP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Qu¹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68536" y="2888331"/>
            <a:ext cx="1894099" cy="78378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b)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Chã</a:t>
            </a:r>
            <a:endParaRPr lang="en-US" sz="2400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342"/>
            <a:ext cx="1596570" cy="102268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586519" y="1306273"/>
            <a:ext cx="4368800" cy="783784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1)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nghÜ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kÕ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®Ó qu¹ h¸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má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ra</a:t>
            </a:r>
            <a:endParaRPr lang="en-US" sz="24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86519" y="2859301"/>
            <a:ext cx="4368799" cy="783784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2)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NgËm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khæ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mì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ë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má</a:t>
            </a:r>
            <a:endParaRPr lang="en-US" sz="2400" dirty="0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4" name="Straight Arrow Connector 3"/>
          <p:cNvCxnSpPr>
            <a:stCxn id="2" idx="3"/>
            <a:endCxn id="7" idx="1"/>
          </p:cNvCxnSpPr>
          <p:nvPr/>
        </p:nvCxnSpPr>
        <p:spPr>
          <a:xfrm>
            <a:off x="2162635" y="1748966"/>
            <a:ext cx="2423884" cy="15022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4" idx="3"/>
            <a:endCxn id="6" idx="1"/>
          </p:cNvCxnSpPr>
          <p:nvPr/>
        </p:nvCxnSpPr>
        <p:spPr>
          <a:xfrm flipV="1">
            <a:off x="2162635" y="1698165"/>
            <a:ext cx="2423884" cy="15820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9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con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90650"/>
            <a:ext cx="82296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ountry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4"/>
          <a:stretch/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137886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71323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6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64076" y="1666683"/>
            <a:ext cx="3714922" cy="1808822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noProof="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uôm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5400000">
            <a:off x="3436916" y="2997410"/>
            <a:ext cx="1505222" cy="2050902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noProof="0" dirty="0" err="1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uô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5088882" y="2985599"/>
            <a:ext cx="1505465" cy="2074767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67863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91773" y="47897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53</a:t>
            </a:r>
          </a:p>
          <a:p>
            <a:pPr algn="ctr"/>
            <a:r>
              <a:rPr lang="en-US" sz="6600" b="1" dirty="0" err="1" smtClean="0">
                <a:solidFill>
                  <a:srgbClr val="0000CC"/>
                </a:solidFill>
                <a:latin typeface=".VnAvant" pitchFamily="34" charset="0"/>
              </a:rPr>
              <a:t>u«m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­</a:t>
            </a:r>
            <a:endParaRPr lang="en-US" sz="66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25" y="2148794"/>
            <a:ext cx="478155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47257" y="16280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53: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u«m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851" y="1432808"/>
            <a:ext cx="3907518" cy="224954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27924" y="3836999"/>
            <a:ext cx="29173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00CC"/>
                </a:solidFill>
                <a:latin typeface=".VnAvant" pitchFamily="34" charset="0"/>
              </a:rPr>
              <a:t>buåm</a:t>
            </a:r>
            <a:endParaRPr lang="en-US" sz="60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27924" y="3848988"/>
            <a:ext cx="29173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00CC"/>
                </a:solidFill>
                <a:latin typeface=".VnAvant" pitchFamily="34" charset="0"/>
              </a:rPr>
              <a:t>b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uåm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185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56029"/>
            <a:ext cx="854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T×m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u«m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?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um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?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7" y="751568"/>
            <a:ext cx="2079838" cy="2000549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497" y="770618"/>
            <a:ext cx="2151283" cy="1983738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118" y="789668"/>
            <a:ext cx="2151284" cy="1966927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738" y="799193"/>
            <a:ext cx="1756785" cy="1958521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4" name="TextBox 13"/>
          <p:cNvSpPr txBox="1"/>
          <p:nvPr/>
        </p:nvSpPr>
        <p:spPr>
          <a:xfrm>
            <a:off x="-19892" y="2917371"/>
            <a:ext cx="2095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.VnAvant" pitchFamily="34" charset="0"/>
              </a:rPr>
              <a:t>qu</a:t>
            </a:r>
            <a:r>
              <a:rPr lang="en-US" sz="2800" b="1" dirty="0" smtClean="0">
                <a:latin typeface=".VnAvant" pitchFamily="34" charset="0"/>
              </a:rPr>
              <a:t>¶ </a:t>
            </a:r>
            <a:r>
              <a:rPr lang="en-US" sz="2800" b="1" dirty="0" err="1" smtClean="0">
                <a:latin typeface=".VnAvant" pitchFamily="34" charset="0"/>
              </a:rPr>
              <a:t>muçm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31326" y="2896308"/>
            <a:ext cx="1763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.VnAvant" pitchFamily="34" charset="0"/>
              </a:rPr>
              <a:t>xum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häp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12602" y="2934010"/>
            <a:ext cx="1499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.VnAvant" pitchFamily="34" charset="0"/>
              </a:rPr>
              <a:t>um </a:t>
            </a:r>
            <a:r>
              <a:rPr lang="en-US" sz="2800" b="1" dirty="0" err="1" smtClean="0">
                <a:latin typeface=".VnAvant" pitchFamily="34" charset="0"/>
              </a:rPr>
              <a:t>tïm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09566" y="2934010"/>
            <a:ext cx="1447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.VnAvant" pitchFamily="34" charset="0"/>
              </a:rPr>
              <a:t>nhuém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26555" y="2934010"/>
            <a:ext cx="2203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.VnAvant" pitchFamily="34" charset="0"/>
              </a:rPr>
              <a:t>qu</a:t>
            </a:r>
            <a:r>
              <a:rPr lang="en-US" sz="2800" b="1" dirty="0">
                <a:latin typeface=".VnAvant" pitchFamily="34" charset="0"/>
              </a:rPr>
              <a:t>¶ </a:t>
            </a:r>
            <a:r>
              <a:rPr lang="en-US" sz="2800" b="1" dirty="0" err="1">
                <a:latin typeface=".VnAvant" pitchFamily="34" charset="0"/>
              </a:rPr>
              <a:t>m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uçm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42644" y="2902857"/>
            <a:ext cx="2098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.VnAvant" pitchFamily="34" charset="0"/>
              </a:rPr>
              <a:t>x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um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häp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07432" y="2927970"/>
            <a:ext cx="1915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um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tïm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70056" y="2931885"/>
            <a:ext cx="1915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.VnAvant" pitchFamily="34" charset="0"/>
              </a:rPr>
              <a:t>nh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uém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15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2" grpId="0"/>
      <p:bldP spid="32" grpId="1"/>
      <p:bldP spid="33" grpId="0"/>
      <p:bldP spid="33" grpId="1"/>
      <p:bldP spid="35" grpId="0"/>
      <p:bldP spid="3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01256" y="39487"/>
            <a:ext cx="3802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Gi¶i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nghÜa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910"/>
            <a:ext cx="9144000" cy="51340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53534" y="1582057"/>
            <a:ext cx="5910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qu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¶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muçm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: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(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Qu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¶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gièng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xoµi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nhưng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nhá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h¬n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vÞ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chua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)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53533" y="2463361"/>
            <a:ext cx="5910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xum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häp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: 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(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Tô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häp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ë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chç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c¸ch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vui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vÎ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)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53532" y="3314173"/>
            <a:ext cx="5376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um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tïm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: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C©y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cèi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rËm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r¹p,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dµy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Æc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53534" y="3877440"/>
            <a:ext cx="6015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n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huém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: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Lµm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mµu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thÊm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Òu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vµo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v¶i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vµ ®­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ưîc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÷ l¹i.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87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519972" y="1620401"/>
            <a:ext cx="6677877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u«m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um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4356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072" y="55433"/>
            <a:ext cx="1492402" cy="16378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Qu¹ vµ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chã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088" y="718458"/>
            <a:ext cx="89698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.VnAvant" pitchFamily="34" charset="0"/>
              </a:rPr>
              <a:t>Qu¹ ®ç ë </a:t>
            </a:r>
            <a:r>
              <a:rPr lang="en-US" sz="2400" dirty="0" err="1" smtClean="0">
                <a:latin typeface=".VnAvant" pitchFamily="34" charset="0"/>
              </a:rPr>
              <a:t>mám</a:t>
            </a:r>
            <a:r>
              <a:rPr lang="en-US" sz="2400" dirty="0" smtClean="0">
                <a:latin typeface=".VnAvant" pitchFamily="34" charset="0"/>
              </a:rPr>
              <a:t> ®¸, </a:t>
            </a:r>
            <a:r>
              <a:rPr lang="en-US" sz="2400" dirty="0" err="1" smtClean="0">
                <a:latin typeface=".VnAvant" pitchFamily="34" charset="0"/>
              </a:rPr>
              <a:t>má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ngËm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khæ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mì</a:t>
            </a:r>
            <a:r>
              <a:rPr lang="en-US" sz="2400" dirty="0" smtClean="0">
                <a:latin typeface=".VnAvant" pitchFamily="34" charset="0"/>
              </a:rPr>
              <a:t> to. </a:t>
            </a:r>
            <a:r>
              <a:rPr lang="en-US" sz="2400" dirty="0" err="1" smtClean="0">
                <a:latin typeface=".VnAvant" pitchFamily="34" charset="0"/>
              </a:rPr>
              <a:t>Chã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nghÜ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kÕ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cuçm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khæ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mì</a:t>
            </a:r>
            <a:r>
              <a:rPr lang="en-US" sz="2400" dirty="0" smtClean="0">
                <a:latin typeface=".VnAvant" pitchFamily="34" charset="0"/>
              </a:rPr>
              <a:t>. Nã gi¶ </a:t>
            </a:r>
            <a:r>
              <a:rPr lang="en-US" sz="2400" dirty="0" smtClean="0">
                <a:latin typeface=".VnAvant" pitchFamily="34" charset="0"/>
              </a:rPr>
              <a:t>vê</a:t>
            </a:r>
            <a:r>
              <a:rPr lang="en-US" sz="2400" dirty="0">
                <a:latin typeface=".VnAvant" pitchFamily="34" charset="0"/>
              </a:rPr>
              <a:t>:</a:t>
            </a:r>
            <a:endParaRPr lang="en-US" sz="2400" dirty="0" smtClean="0">
              <a:latin typeface=".VnAvant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 smtClean="0">
                <a:latin typeface=".VnAvant" pitchFamily="34" charset="0"/>
              </a:rPr>
              <a:t>A, ca </a:t>
            </a:r>
            <a:r>
              <a:rPr lang="en-US" sz="2400" dirty="0" err="1" smtClean="0">
                <a:latin typeface=".VnAvant" pitchFamily="34" charset="0"/>
              </a:rPr>
              <a:t>sÜ</a:t>
            </a:r>
            <a:r>
              <a:rPr lang="en-US" sz="2400" dirty="0" smtClean="0">
                <a:latin typeface=".VnAvant" pitchFamily="34" charset="0"/>
              </a:rPr>
              <a:t> qu¹! Qu¹ mµ ca </a:t>
            </a:r>
            <a:r>
              <a:rPr lang="en-US" sz="2400" dirty="0" err="1" smtClean="0">
                <a:latin typeface=".VnAvant" pitchFamily="34" charset="0"/>
              </a:rPr>
              <a:t>th</a:t>
            </a:r>
            <a:r>
              <a:rPr lang="en-US" sz="2400" dirty="0" smtClean="0">
                <a:latin typeface=".VnAvant" pitchFamily="34" charset="0"/>
              </a:rPr>
              <a:t>× mª li l¾m. </a:t>
            </a:r>
            <a:endParaRPr lang="en-US" sz="2400" dirty="0" smtClean="0">
              <a:latin typeface=".VnAvant" pitchFamily="34" charset="0"/>
            </a:endParaRPr>
          </a:p>
          <a:p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smtClean="0">
                <a:latin typeface=".VnAvant" pitchFamily="34" charset="0"/>
              </a:rPr>
              <a:t>   </a:t>
            </a:r>
            <a:r>
              <a:rPr lang="en-US" sz="2400" dirty="0" smtClean="0">
                <a:latin typeface=".VnAvant" pitchFamily="34" charset="0"/>
              </a:rPr>
              <a:t>Qu¹ </a:t>
            </a:r>
            <a:r>
              <a:rPr lang="en-US" sz="2400" dirty="0" smtClean="0">
                <a:latin typeface=".VnAvant" pitchFamily="34" charset="0"/>
              </a:rPr>
              <a:t>h¸ to </a:t>
            </a:r>
            <a:r>
              <a:rPr lang="en-US" sz="2400" dirty="0" smtClean="0">
                <a:latin typeface=".VnAvant" pitchFamily="34" charset="0"/>
              </a:rPr>
              <a:t>má</a:t>
            </a:r>
            <a:r>
              <a:rPr lang="en-US" sz="2400" dirty="0">
                <a:latin typeface=".VnAvant" pitchFamily="34" charset="0"/>
              </a:rPr>
              <a:t>:</a:t>
            </a:r>
            <a:endParaRPr lang="en-US" sz="2400" dirty="0" smtClean="0">
              <a:latin typeface=".VnAvant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 err="1" smtClean="0">
                <a:latin typeface=".VnAvant" pitchFamily="34" charset="0"/>
              </a:rPr>
              <a:t>Qu</a:t>
            </a:r>
            <a:r>
              <a:rPr lang="en-US" sz="2400" dirty="0" smtClean="0">
                <a:latin typeface=".VnAvant" pitchFamily="34" charset="0"/>
              </a:rPr>
              <a:t>µ, </a:t>
            </a:r>
            <a:r>
              <a:rPr lang="en-US" sz="2400" dirty="0" err="1" smtClean="0">
                <a:latin typeface=".VnAvant" pitchFamily="34" charset="0"/>
              </a:rPr>
              <a:t>qu</a:t>
            </a:r>
            <a:r>
              <a:rPr lang="en-US" sz="2400" dirty="0" smtClean="0">
                <a:latin typeface=".VnAvant" pitchFamily="34" charset="0"/>
              </a:rPr>
              <a:t>µ…</a:t>
            </a:r>
          </a:p>
          <a:p>
            <a:r>
              <a:rPr lang="en-US" sz="2400" dirty="0" err="1" smtClean="0">
                <a:latin typeface=".VnAvant" pitchFamily="34" charset="0"/>
              </a:rPr>
              <a:t>ThÕ</a:t>
            </a:r>
            <a:r>
              <a:rPr lang="en-US" sz="2400" dirty="0" smtClean="0">
                <a:latin typeface=".VnAvant" pitchFamily="34" charset="0"/>
              </a:rPr>
              <a:t> lµ…”bép”, </a:t>
            </a:r>
            <a:r>
              <a:rPr lang="en-US" sz="2400" dirty="0" err="1" smtClean="0">
                <a:latin typeface=".VnAvant" pitchFamily="34" charset="0"/>
              </a:rPr>
              <a:t>khæ</a:t>
            </a:r>
            <a:r>
              <a:rPr lang="en-US" sz="2400" dirty="0" smtClean="0">
                <a:latin typeface=".VnAvant" pitchFamily="34" charset="0"/>
              </a:rPr>
              <a:t> mì </a:t>
            </a:r>
            <a:r>
              <a:rPr lang="en-US" sz="2400" dirty="0" err="1" smtClean="0">
                <a:latin typeface=".VnAvant" pitchFamily="34" charset="0"/>
              </a:rPr>
              <a:t>cña</a:t>
            </a:r>
            <a:r>
              <a:rPr lang="en-US" sz="2400" dirty="0" smtClean="0">
                <a:latin typeface=".VnAvant" pitchFamily="34" charset="0"/>
              </a:rPr>
              <a:t> qu¹ ®· </a:t>
            </a:r>
            <a:r>
              <a:rPr lang="en-US" sz="2400" dirty="0" err="1" smtClean="0">
                <a:latin typeface=".VnAvant" pitchFamily="34" charset="0"/>
              </a:rPr>
              <a:t>n»m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kÒ</a:t>
            </a:r>
            <a:r>
              <a:rPr lang="en-US" sz="2400" dirty="0" smtClean="0">
                <a:latin typeface=".VnAvant" pitchFamily="34" charset="0"/>
              </a:rPr>
              <a:t> mâm chã. </a:t>
            </a:r>
            <a:endParaRPr lang="en-US" sz="2400" dirty="0" smtClean="0">
              <a:latin typeface=".VnAvant" pitchFamily="34" charset="0"/>
            </a:endParaRPr>
          </a:p>
          <a:p>
            <a:r>
              <a:rPr lang="en-US" sz="2400" dirty="0" smtClean="0">
                <a:latin typeface=".VnAvant" pitchFamily="34" charset="0"/>
              </a:rPr>
              <a:t>Chã </a:t>
            </a:r>
            <a:r>
              <a:rPr lang="en-US" sz="2400" dirty="0" err="1" smtClean="0">
                <a:latin typeface=".VnAvant" pitchFamily="34" charset="0"/>
              </a:rPr>
              <a:t>tîp</a:t>
            </a:r>
            <a:r>
              <a:rPr lang="en-US" sz="2400" dirty="0" smtClean="0">
                <a:latin typeface=".VnAvant" pitchFamily="34" charset="0"/>
              </a:rPr>
              <a:t> mì tha ®i.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40412" y="3139682"/>
            <a:ext cx="42691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Arial" pitchFamily="34" charset="0"/>
                <a:cs typeface="Arial" pitchFamily="34" charset="0"/>
              </a:rPr>
              <a:t>Theo </a:t>
            </a:r>
            <a:r>
              <a:rPr lang="en-US" sz="1600" i="1" dirty="0" err="1" smtClean="0">
                <a:latin typeface="Arial" pitchFamily="34" charset="0"/>
                <a:cs typeface="Arial" pitchFamily="34" charset="0"/>
              </a:rPr>
              <a:t>truyện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err="1" smtClean="0">
                <a:latin typeface="Arial" pitchFamily="34" charset="0"/>
                <a:cs typeface="Arial" pitchFamily="34" charset="0"/>
              </a:rPr>
              <a:t>ngụ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err="1" smtClean="0">
                <a:latin typeface="Arial" pitchFamily="34" charset="0"/>
                <a:cs typeface="Arial" pitchFamily="34" charset="0"/>
              </a:rPr>
              <a:t>ngô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  Ê- </a:t>
            </a:r>
            <a:r>
              <a:rPr lang="en-US" sz="1600" i="1" dirty="0" err="1" smtClean="0">
                <a:latin typeface="Arial" pitchFamily="34" charset="0"/>
                <a:cs typeface="Arial" pitchFamily="34" charset="0"/>
              </a:rPr>
              <a:t>dốp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1600" i="1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err="1" smtClean="0">
                <a:latin typeface="Arial" pitchFamily="34" charset="0"/>
                <a:cs typeface="Arial" pitchFamily="34" charset="0"/>
              </a:rPr>
              <a:t>Vân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err="1" smtClean="0">
                <a:latin typeface="Arial" pitchFamily="34" charset="0"/>
                <a:cs typeface="Arial" pitchFamily="34" charset="0"/>
              </a:rPr>
              <a:t>kể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6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59" y="3700844"/>
            <a:ext cx="2044466" cy="181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2234</TotalTime>
  <Words>470</Words>
  <Application>Microsoft Office PowerPoint</Application>
  <PresentationFormat>On-screen Show (16:10)</PresentationFormat>
  <Paragraphs>76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Tahoma</vt:lpstr>
      <vt:lpstr>Calibri</vt:lpstr>
      <vt:lpstr>宋体</vt:lpstr>
      <vt:lpstr>.VnAvant</vt:lpstr>
      <vt:lpstr>Times New Roman</vt:lpstr>
      <vt:lpstr>VNI-Thufap2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SONGNGOC</cp:lastModifiedBy>
  <cp:revision>284</cp:revision>
  <dcterms:created xsi:type="dcterms:W3CDTF">2020-02-10T09:35:50Z</dcterms:created>
  <dcterms:modified xsi:type="dcterms:W3CDTF">2020-11-11T05:52:47Z</dcterms:modified>
</cp:coreProperties>
</file>