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368" r:id="rId3"/>
    <p:sldId id="256" r:id="rId4"/>
    <p:sldId id="257" r:id="rId5"/>
    <p:sldId id="369" r:id="rId6"/>
    <p:sldId id="351" r:id="rId7"/>
    <p:sldId id="361" r:id="rId8"/>
    <p:sldId id="362" r:id="rId9"/>
    <p:sldId id="282" r:id="rId10"/>
    <p:sldId id="337" r:id="rId11"/>
    <p:sldId id="358" r:id="rId12"/>
    <p:sldId id="370" r:id="rId13"/>
    <p:sldId id="345" r:id="rId14"/>
    <p:sldId id="323" r:id="rId15"/>
    <p:sldId id="363" r:id="rId16"/>
    <p:sldId id="364" r:id="rId17"/>
    <p:sldId id="365" r:id="rId18"/>
    <p:sldId id="366" r:id="rId19"/>
    <p:sldId id="367" r:id="rId20"/>
    <p:sldId id="308" r:id="rId21"/>
  </p:sldIdLst>
  <p:sldSz cx="9144000" cy="5715000" type="screen16x10"/>
  <p:notesSz cx="6858000" cy="9144000"/>
  <p:embeddedFontLst>
    <p:embeddedFont>
      <p:font typeface="Tahoma" pitchFamily="34" charset="0"/>
      <p:regular r:id="rId23"/>
      <p:bold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.VnAvant" pitchFamily="34" charset="0"/>
      <p:regular r:id="rId30"/>
      <p:bold r:id="rId31"/>
      <p:italic r:id="rId32"/>
    </p:embeddedFont>
    <p:embeddedFont>
      <p:font typeface="VNI-Thufap2" pitchFamily="2" charset="0"/>
      <p:regular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80" d="100"/>
          <a:sy n="80" d="100"/>
        </p:scale>
        <p:origin x="-1254" y="-5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um.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up­.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gif"/><Relationship Id="rId12" Type="http://schemas.openxmlformats.org/officeDocument/2006/relationships/image" Target="../media/image31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gif"/><Relationship Id="rId1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8.gif"/><Relationship Id="rId17" Type="http://schemas.openxmlformats.org/officeDocument/2006/relationships/image" Target="../media/image41.gif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8.gif"/><Relationship Id="rId17" Type="http://schemas.openxmlformats.org/officeDocument/2006/relationships/image" Target="../media/image43.gif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37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6.gif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91" y="2495090"/>
            <a:ext cx="4135438" cy="3182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Hµ vµ bµ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88" y="631374"/>
            <a:ext cx="8969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	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nhá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mµ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ch¨m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chØ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. 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gióp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bµ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xÕp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®å ë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tñ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. 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nhæ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®¸m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cá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um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tïm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ë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ngâ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. </a:t>
            </a:r>
          </a:p>
          <a:p>
            <a:pPr algn="just"/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	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h«m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gióp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bµ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ch÷a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mò cho bóp bª. Ng¾m 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ch¨m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chó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ưa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chØ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qua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lç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kim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, bµ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tñm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tØm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: “Hµ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cña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bµ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ngé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qu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¸!”.</a:t>
            </a: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Luyện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9543" y="827314"/>
            <a:ext cx="2354627" cy="74748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chØ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46558" y="776513"/>
            <a:ext cx="2276716" cy="798286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gióp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81486" y="827314"/>
            <a:ext cx="2539998" cy="69668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xÕp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®å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8166" y="2126346"/>
            <a:ext cx="2339205" cy="812800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um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tïm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63478" y="2079175"/>
            <a:ext cx="2278633" cy="90714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ch÷a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mò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95888" y="2169889"/>
            <a:ext cx="2325595" cy="725714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bóp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bª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9544" y="3614064"/>
            <a:ext cx="2146571" cy="81280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ng¾m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414515" y="3554193"/>
            <a:ext cx="2478285" cy="93254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chó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29829" y="3507016"/>
            <a:ext cx="2377030" cy="919849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tñm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tØm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63478" y="4851391"/>
            <a:ext cx="2124525" cy="736609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ngé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91" y="2495090"/>
            <a:ext cx="4135438" cy="3182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Hµ vµ bµ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88" y="631374"/>
            <a:ext cx="8969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	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nhá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mµ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ch¨m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chØ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. 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gióp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bµ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xÕp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®å ë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tñ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. 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nhæ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®¸m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cá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um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tïm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ë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ngâ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. </a:t>
            </a:r>
          </a:p>
          <a:p>
            <a:pPr algn="just"/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	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h«m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gióp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bµ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ch÷a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mò cho bóp bª. Ng¾m 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ch¨m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chó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ưa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chØ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qua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lç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kim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, bµ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tñm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tØm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: “Hµ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cña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bµ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ngé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itchFamily="34" charset="0"/>
              </a:rPr>
              <a:t>qu</a:t>
            </a:r>
            <a:r>
              <a:rPr lang="en-US" sz="2800" dirty="0" smtClean="0">
                <a:solidFill>
                  <a:srgbClr val="002060"/>
                </a:solidFill>
                <a:latin typeface=".VnAvant" pitchFamily="34" charset="0"/>
              </a:rPr>
              <a:t>¸!”.</a:t>
            </a:r>
          </a:p>
        </p:txBody>
      </p:sp>
      <p:sp>
        <p:nvSpPr>
          <p:cNvPr id="3" name="Oval 2"/>
          <p:cNvSpPr/>
          <p:nvPr/>
        </p:nvSpPr>
        <p:spPr>
          <a:xfrm>
            <a:off x="356260" y="771896"/>
            <a:ext cx="391885" cy="2968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2095" y="1606316"/>
            <a:ext cx="391885" cy="2968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2741" y="180687"/>
            <a:ext cx="65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ghÐp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81755" y="1364331"/>
            <a:ext cx="1874356" cy="7692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Hµ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12" y="2888331"/>
            <a:ext cx="1894099" cy="7837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b) Bµ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42"/>
            <a:ext cx="1596570" cy="10226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79995" y="1306273"/>
            <a:ext cx="3425367" cy="78378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1) ng¾m Hµ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tñm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tØm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79995" y="2859301"/>
            <a:ext cx="3425367" cy="78378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2)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chØ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gióp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bµ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  <a:endCxn id="7" idx="1"/>
          </p:cNvCxnSpPr>
          <p:nvPr/>
        </p:nvCxnSpPr>
        <p:spPr>
          <a:xfrm>
            <a:off x="2656111" y="1748966"/>
            <a:ext cx="2423884" cy="15022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4" idx="3"/>
            <a:endCxn id="6" idx="1"/>
          </p:cNvCxnSpPr>
          <p:nvPr/>
        </p:nvCxnSpPr>
        <p:spPr>
          <a:xfrm flipV="1">
            <a:off x="2656111" y="1698165"/>
            <a:ext cx="2423884" cy="15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7" y="1246413"/>
            <a:ext cx="8666163" cy="14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8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tiếng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“um"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0877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Ch¨m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chó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B. Um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tïm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0495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Bóp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chÌ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XÕp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®å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“up"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Bóp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chÌ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Chïm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nho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Tñm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tØm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Mïm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mÜm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7132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4" y="1913421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smtClean="0">
                <a:solidFill>
                  <a:srgbClr val="0000CC"/>
                </a:solidFill>
                <a:latin typeface=".VnAvant" pitchFamily="34" charset="0"/>
              </a:rPr>
              <a:t>u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90322" y="2524555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0066CC"/>
                </a:solidFill>
                <a:latin typeface=".VnAvant" pitchFamily="34" charset="0"/>
              </a:rPr>
              <a:t>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66990" y="2476682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7530" y="188450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smtClean="0">
                <a:solidFill>
                  <a:srgbClr val="0000CC"/>
                </a:solidFill>
                <a:latin typeface=".VnAvant" pitchFamily="34" charset="0"/>
              </a:rPr>
              <a:t>u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643858" y="2495641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0066CC"/>
                </a:solidFill>
                <a:latin typeface=".VnAvant" pitchFamily="34" charset="0"/>
              </a:rPr>
              <a:t>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20526" y="2447768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0427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um - up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2" y="2246993"/>
            <a:ext cx="18954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52: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um - up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76" y="1463221"/>
            <a:ext cx="1895475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3" y="1463221"/>
            <a:ext cx="1752600" cy="2228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8177" y="3787321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chum</a:t>
            </a:r>
            <a:endParaRPr lang="en-US" sz="6000" b="1" dirty="0"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2807" y="3758292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  <a:cs typeface="Arial" pitchFamily="34" charset="0"/>
              </a:rPr>
              <a:t>bóp</a:t>
            </a:r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0923" y="3787004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ch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2807" y="3745039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70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895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6130" y="2506908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chïm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nho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7567" y="250690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cóp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0" y="679950"/>
            <a:ext cx="2070327" cy="178476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80" y="666512"/>
            <a:ext cx="1318211" cy="179820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3" y="674676"/>
            <a:ext cx="2524162" cy="171825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7" y="3104618"/>
            <a:ext cx="2096316" cy="195534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23" y="3088230"/>
            <a:ext cx="1654432" cy="197173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3044688"/>
            <a:ext cx="1531240" cy="197173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6695375" y="2433679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t«m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hïm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736" y="5118019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gióp</a:t>
            </a:r>
            <a:r>
              <a:rPr lang="en-US" sz="2800" b="1" dirty="0" smtClean="0">
                <a:latin typeface=".VnAvant" pitchFamily="34" charset="0"/>
              </a:rPr>
              <a:t> ®ì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3323" y="5134972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bóp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chÌ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46664" y="5110821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mòm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mÜm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895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2736" y="3013907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.VnAvant" pitchFamily="34" charset="0"/>
              </a:rPr>
              <a:t>chïm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nho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0" y="983753"/>
            <a:ext cx="2212440" cy="190727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38" y="915409"/>
            <a:ext cx="2846842" cy="193791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00" y="919296"/>
            <a:ext cx="1531240" cy="197173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3821542" y="3022748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t«m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hïm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1606" y="297091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mòm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mÜm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303" y="2995932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.VnAvant" pitchFamily="34" charset="0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ïm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nho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1327" y="3021184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t«m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ïm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4352" y="2967967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òm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mÜm</a:t>
            </a:r>
            <a:endParaRPr lang="en-US" sz="32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8" grpId="0"/>
      <p:bldP spid="12" grpId="0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895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6151" y="3572193"/>
            <a:ext cx="12554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cóp</a:t>
            </a:r>
            <a:endParaRPr lang="en-US" sz="4400" b="1" dirty="0"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1" y="797128"/>
            <a:ext cx="1959433" cy="2672909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46" y="769974"/>
            <a:ext cx="2968211" cy="276860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96" y="753586"/>
            <a:ext cx="2336820" cy="278499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3094712" y="3624405"/>
            <a:ext cx="22926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gióp</a:t>
            </a:r>
            <a:r>
              <a:rPr lang="en-US" sz="4400" b="1" dirty="0" smtClean="0">
                <a:latin typeface=".VnAvant" pitchFamily="34" charset="0"/>
              </a:rPr>
              <a:t> ®ì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96738" y="3612553"/>
            <a:ext cx="2483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bóp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chÌ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151" y="3573705"/>
            <a:ext cx="12554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c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óp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1971" y="3639021"/>
            <a:ext cx="22926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gi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óp</a:t>
            </a:r>
            <a:r>
              <a:rPr lang="en-US" sz="4400" b="1" dirty="0" smtClean="0">
                <a:latin typeface=".VnAvant" pitchFamily="34" charset="0"/>
              </a:rPr>
              <a:t> ®ì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9484" y="3594156"/>
            <a:ext cx="2483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b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óp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chÌ</a:t>
            </a:r>
            <a:endParaRPr lang="en-US" sz="4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um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up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2386</TotalTime>
  <Words>403</Words>
  <Application>Microsoft Office PowerPoint</Application>
  <PresentationFormat>On-screen Show (16:10)</PresentationFormat>
  <Paragraphs>98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Tahoma</vt:lpstr>
      <vt:lpstr>Calibri</vt:lpstr>
      <vt:lpstr>宋体</vt:lpstr>
      <vt:lpstr>.VnAvant</vt:lpstr>
      <vt:lpstr>Times New Roman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SONGNGOC</cp:lastModifiedBy>
  <cp:revision>293</cp:revision>
  <dcterms:created xsi:type="dcterms:W3CDTF">2020-02-10T09:35:50Z</dcterms:created>
  <dcterms:modified xsi:type="dcterms:W3CDTF">2020-11-11T05:46:33Z</dcterms:modified>
</cp:coreProperties>
</file>