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84" r:id="rId3"/>
    <p:sldId id="256" r:id="rId4"/>
    <p:sldId id="257" r:id="rId5"/>
    <p:sldId id="318" r:id="rId6"/>
    <p:sldId id="319" r:id="rId7"/>
    <p:sldId id="320" r:id="rId8"/>
    <p:sldId id="321" r:id="rId9"/>
    <p:sldId id="282" r:id="rId10"/>
    <p:sldId id="322" r:id="rId11"/>
    <p:sldId id="323" r:id="rId12"/>
    <p:sldId id="309" r:id="rId13"/>
    <p:sldId id="310" r:id="rId14"/>
    <p:sldId id="324" r:id="rId15"/>
    <p:sldId id="325" r:id="rId16"/>
    <p:sldId id="326" r:id="rId17"/>
    <p:sldId id="328" r:id="rId18"/>
    <p:sldId id="329" r:id="rId19"/>
    <p:sldId id="308" r:id="rId20"/>
  </p:sldIdLst>
  <p:sldSz cx="9144000" cy="5715000" type="screen16x1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Arial Black" pitchFamily="34" charset="0"/>
      <p:bold r:id="rId24"/>
    </p:embeddedFont>
    <p:embeddedFont>
      <p:font typeface=".VnTifani Heavy" pitchFamily="34" charset="0"/>
      <p:regular r:id="rId25"/>
    </p:embeddedFont>
    <p:embeddedFont>
      <p:font typeface="Comic Sans MS" pitchFamily="66" charset="0"/>
      <p:regular r:id="rId26"/>
      <p:bold r:id="rId27"/>
    </p:embeddedFont>
    <p:embeddedFont>
      <p:font typeface=".VnAvant" pitchFamily="34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宋体" pitchFamily="2" charset="-122"/>
      <p:regular r:id="rId36"/>
    </p:embeddedFont>
    <p:embeddedFont>
      <p:font typeface=".VnTifani HeavyH" pitchFamily="34" charset="0"/>
      <p:regular r:id="rId37"/>
    </p:embeddedFont>
    <p:embeddedFont>
      <p:font typeface="VNI-Thufap2" pitchFamily="2" charset="0"/>
      <p:regular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a.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c.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c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chốt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slide" Target="slide19.xml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image" Target="../media/image24.png"/><Relationship Id="rId15" Type="http://schemas.openxmlformats.org/officeDocument/2006/relationships/slide" Target="slide15.xml"/><Relationship Id="rId10" Type="http://schemas.openxmlformats.org/officeDocument/2006/relationships/image" Target="../media/image28.png"/><Relationship Id="rId19" Type="http://schemas.openxmlformats.org/officeDocument/2006/relationships/image" Target="../media/image34.gif"/><Relationship Id="rId4" Type="http://schemas.openxmlformats.org/officeDocument/2006/relationships/slide" Target="slide17.xml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gif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4.xml"/><Relationship Id="rId7" Type="http://schemas.openxmlformats.org/officeDocument/2006/relationships/audio" Target="../media/audio5.wav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tags" Target="../tags/tag5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9.gif"/><Relationship Id="rId10" Type="http://schemas.openxmlformats.org/officeDocument/2006/relationships/audio" Target="../media/audio7.wav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8.gif"/><Relationship Id="rId22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7.gif"/><Relationship Id="rId3" Type="http://schemas.openxmlformats.org/officeDocument/2006/relationships/tags" Target="../tags/tag8.xml"/><Relationship Id="rId21" Type="http://schemas.openxmlformats.org/officeDocument/2006/relationships/image" Target="../media/image39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6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8.gif"/><Relationship Id="rId29" Type="http://schemas.openxmlformats.org/officeDocument/2006/relationships/image" Target="../media/image49.jpe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42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41.gif"/><Relationship Id="rId28" Type="http://schemas.openxmlformats.org/officeDocument/2006/relationships/image" Target="../media/image48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7.gif"/><Relationship Id="rId31" Type="http://schemas.openxmlformats.org/officeDocument/2006/relationships/image" Target="../media/image51.jpe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0.gif"/><Relationship Id="rId27" Type="http://schemas.openxmlformats.org/officeDocument/2006/relationships/slide" Target="slide14.xml"/><Relationship Id="rId30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6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slide" Target="slide1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7.gif"/><Relationship Id="rId3" Type="http://schemas.openxmlformats.org/officeDocument/2006/relationships/tags" Target="../tags/tag16.xml"/><Relationship Id="rId21" Type="http://schemas.openxmlformats.org/officeDocument/2006/relationships/image" Target="../media/image39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6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8.gif"/><Relationship Id="rId29" Type="http://schemas.openxmlformats.org/officeDocument/2006/relationships/image" Target="../media/image50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42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41.gif"/><Relationship Id="rId28" Type="http://schemas.openxmlformats.org/officeDocument/2006/relationships/image" Target="../media/image55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7.gif"/><Relationship Id="rId31" Type="http://schemas.openxmlformats.org/officeDocument/2006/relationships/image" Target="../media/image57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0.gif"/><Relationship Id="rId27" Type="http://schemas.openxmlformats.org/officeDocument/2006/relationships/slide" Target="slide14.xml"/><Relationship Id="rId30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0589198">
            <a:off x="3468914" y="2924854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431072">
            <a:off x="6016167" y="4470623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665505"/>
            <a:ext cx="44577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8" y="2570716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05" y="1207634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9237" y="363650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900" y="36582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thÇm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23543" y="7982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07891" y="29459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802606" y="1620401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4000" dirty="0" err="1" smtClean="0">
                <a:solidFill>
                  <a:srgbClr val="FFFF00"/>
                </a:solidFill>
              </a:rPr>
              <a:t>Tìm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trong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bộ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đồ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dùng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của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mình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những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chữ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cái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và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chữ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4000" dirty="0" smtClean="0">
                <a:solidFill>
                  <a:srgbClr val="FFFF00"/>
                </a:solidFill>
              </a:rPr>
              <a:t>. 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556</Words>
  <Application>Microsoft Office PowerPoint</Application>
  <PresentationFormat>On-screen Show (16:10)</PresentationFormat>
  <Paragraphs>113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Tahoma</vt:lpstr>
      <vt:lpstr>Arial Black</vt:lpstr>
      <vt:lpstr>.VnTifani Heavy</vt:lpstr>
      <vt:lpstr>Comic Sans MS</vt:lpstr>
      <vt:lpstr>.VnAvant</vt:lpstr>
      <vt:lpstr>Calibri</vt:lpstr>
      <vt:lpstr>宋体</vt:lpstr>
      <vt:lpstr>.VnTifani HeavyH</vt:lpstr>
      <vt:lpstr>Times New Roman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151</cp:revision>
  <dcterms:created xsi:type="dcterms:W3CDTF">2020-02-10T09:35:50Z</dcterms:created>
  <dcterms:modified xsi:type="dcterms:W3CDTF">2020-08-07T02:54:12Z</dcterms:modified>
</cp:coreProperties>
</file>