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398" r:id="rId3"/>
    <p:sldId id="256" r:id="rId4"/>
    <p:sldId id="407" r:id="rId5"/>
    <p:sldId id="409" r:id="rId6"/>
    <p:sldId id="410" r:id="rId7"/>
    <p:sldId id="408" r:id="rId8"/>
    <p:sldId id="411" r:id="rId9"/>
    <p:sldId id="412" r:id="rId10"/>
    <p:sldId id="413" r:id="rId11"/>
    <p:sldId id="308" r:id="rId12"/>
  </p:sldIdLst>
  <p:sldSz cx="9144000" cy="5715000" type="screen16x1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.VnAvantH" pitchFamily="34" charset="0"/>
      <p:regular r:id="rId16"/>
      <p:bold r:id="rId17"/>
      <p:italic r:id="rId18"/>
      <p:boldItalic r:id="rId19"/>
    </p:embeddedFont>
    <p:embeddedFont>
      <p:font typeface="VNI-Thufap2" pitchFamily="2" charset="0"/>
      <p:regular r:id="rId20"/>
    </p:embeddedFont>
    <p:embeddedFont>
      <p:font typeface=".VnAvant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41444" r="24479" b="35322"/>
          <a:stretch/>
        </p:blipFill>
        <p:spPr bwMode="auto">
          <a:xfrm>
            <a:off x="145142" y="1371600"/>
            <a:ext cx="8443777" cy="20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8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7778" y="958920"/>
            <a:ext cx="322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 BÀI 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182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135</a:t>
            </a:r>
            <a:endParaRPr lang="en-US" sz="40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.VnAvantH" pitchFamily="34" charset="0"/>
              </a:rPr>
              <a:t>¤N TËP</a:t>
            </a:r>
            <a:endParaRPr lang="en-US" sz="8800" b="1" dirty="0" smtClean="0">
              <a:solidFill>
                <a:srgbClr val="FFFF00"/>
              </a:solidFill>
              <a:latin typeface=".VnAvantH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19047" r="25706" b="11879"/>
          <a:stretch/>
        </p:blipFill>
        <p:spPr bwMode="auto">
          <a:xfrm>
            <a:off x="65313" y="0"/>
            <a:ext cx="9078687" cy="57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19047" r="25706" b="11879"/>
          <a:stretch/>
        </p:blipFill>
        <p:spPr bwMode="auto">
          <a:xfrm>
            <a:off x="65313" y="0"/>
            <a:ext cx="9078687" cy="57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6270173" y="1248229"/>
            <a:ext cx="1451428" cy="145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27944" y="1908628"/>
            <a:ext cx="31568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66232" y="1894114"/>
            <a:ext cx="1632854" cy="145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3200" y="2561772"/>
            <a:ext cx="827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81718" y="2561772"/>
            <a:ext cx="1632854" cy="145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84718" y="3222172"/>
            <a:ext cx="1632854" cy="145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19047" r="25706" b="11879"/>
          <a:stretch/>
        </p:blipFill>
        <p:spPr bwMode="auto">
          <a:xfrm>
            <a:off x="65313" y="0"/>
            <a:ext cx="9078687" cy="57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6971" y="1640115"/>
            <a:ext cx="7605486" cy="6241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039019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NGHỈ GIẢI LAO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72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55468" r="21244" b="10204"/>
          <a:stretch/>
        </p:blipFill>
        <p:spPr bwMode="auto">
          <a:xfrm>
            <a:off x="304798" y="1117599"/>
            <a:ext cx="8490859" cy="26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9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41235" r="24367" b="33228"/>
          <a:stretch/>
        </p:blipFill>
        <p:spPr bwMode="auto">
          <a:xfrm>
            <a:off x="0" y="1364342"/>
            <a:ext cx="8909513" cy="230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55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4323</TotalTime>
  <Words>33</Words>
  <Application>Microsoft Office PowerPoint</Application>
  <PresentationFormat>On-screen Show (16:10)</PresentationFormat>
  <Paragraphs>12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.VnAvantH</vt:lpstr>
      <vt:lpstr>VNI-Thufap2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474</cp:revision>
  <dcterms:created xsi:type="dcterms:W3CDTF">2020-02-10T09:35:50Z</dcterms:created>
  <dcterms:modified xsi:type="dcterms:W3CDTF">2021-03-07T21:54:51Z</dcterms:modified>
</cp:coreProperties>
</file>