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0" r:id="rId2"/>
    <p:sldId id="312" r:id="rId3"/>
    <p:sldId id="282" r:id="rId4"/>
    <p:sldId id="283" r:id="rId5"/>
    <p:sldId id="307" r:id="rId6"/>
    <p:sldId id="286" r:id="rId7"/>
    <p:sldId id="308" r:id="rId8"/>
    <p:sldId id="314" r:id="rId9"/>
    <p:sldId id="315" r:id="rId10"/>
    <p:sldId id="316" r:id="rId11"/>
    <p:sldId id="319" r:id="rId12"/>
    <p:sldId id="291" r:id="rId13"/>
    <p:sldId id="321" r:id="rId14"/>
    <p:sldId id="301" r:id="rId15"/>
  </p:sldIdLst>
  <p:sldSz cx="9144000" cy="5715000" type="screen16x10"/>
  <p:notesSz cx="6858000" cy="9144000"/>
  <p:embeddedFontLst>
    <p:embeddedFont>
      <p:font typeface="Calibri" pitchFamily="34" charset="0"/>
      <p:regular r:id="rId17"/>
      <p:bold r:id="rId18"/>
      <p:italic r:id="rId19"/>
      <p:boldItalic r:id="rId20"/>
    </p:embeddedFont>
    <p:embeddedFont>
      <p:font typeface="宋体" pitchFamily="2" charset="-122"/>
      <p:regular r:id="rId21"/>
    </p:embeddedFont>
    <p:embeddedFont>
      <p:font typeface=".VnAvant" pitchFamily="34" charset="0"/>
      <p:regular r:id="rId22"/>
      <p:bold r:id="rId23"/>
      <p:italic r:id="rId24"/>
      <p:boldItalic r:id="rId25"/>
    </p:embeddedFont>
    <p:embeddedFont>
      <p:font typeface=".VnTifani Heavy" pitchFamily="34" charset="0"/>
      <p:regular r:id="rId26"/>
    </p:embeddedFont>
    <p:embeddedFont>
      <p:font typeface="VNI-Juni" pitchFamily="2" charset="0"/>
      <p:regular r:id="rId27"/>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6600"/>
    <a:srgbClr val="FFFFCC"/>
    <a:srgbClr val="FFFF99"/>
    <a:srgbClr val="99FFCC"/>
    <a:srgbClr val="FF33CC"/>
    <a:srgbClr val="FF0066"/>
    <a:srgbClr val="FF66CC"/>
    <a:srgbClr val="FF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8" autoAdjust="0"/>
    <p:restoredTop sz="88455" autoAdjust="0"/>
  </p:normalViewPr>
  <p:slideViewPr>
    <p:cSldViewPr snapToGrid="0">
      <p:cViewPr>
        <p:scale>
          <a:sx n="66" d="100"/>
          <a:sy n="66" d="100"/>
        </p:scale>
        <p:origin x="-1674" y="-31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3/8/2021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2</a:t>
            </a:fld>
            <a:endParaRPr lang="en-US"/>
          </a:p>
        </p:txBody>
      </p:sp>
    </p:spTree>
    <p:extLst>
      <p:ext uri="{BB962C8B-B14F-4D97-AF65-F5344CB8AC3E}">
        <p14:creationId xmlns:p14="http://schemas.microsoft.com/office/powerpoint/2010/main" val="81038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6</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7</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8</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9</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10</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11</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12</a:t>
            </a:fld>
            <a:endParaRPr lang="en-US"/>
          </a:p>
        </p:txBody>
      </p:sp>
    </p:spTree>
    <p:extLst>
      <p:ext uri="{BB962C8B-B14F-4D97-AF65-F5344CB8AC3E}">
        <p14:creationId xmlns:p14="http://schemas.microsoft.com/office/powerpoint/2010/main" val="312246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2021/3/8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2021/3/8</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jp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tags" Target="../tags/tag3.xml"/><Relationship Id="rId7" Type="http://schemas.openxmlformats.org/officeDocument/2006/relationships/audio" Target="../media/audio2.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726875"/>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2)</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smtClean="0">
                <a:ln>
                  <a:solidFill>
                    <a:srgbClr val="33CC33"/>
                  </a:solidFill>
                </a:ln>
                <a:solidFill>
                  <a:srgbClr val="FF0000"/>
                </a:solidFill>
                <a:latin typeface="Arial" pitchFamily="34" charset="0"/>
                <a:cs typeface="Arial" pitchFamily="34" charset="0"/>
              </a:rPr>
              <a:t>TRƯỜNG TIỂU HỌC ÁI MỘ B</a:t>
            </a:r>
            <a:endParaRPr lang="en-US" sz="2000" b="1" dirty="0">
              <a:ln>
                <a:solidFill>
                  <a:srgbClr val="33CC33"/>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1981200" y="1816396"/>
            <a:ext cx="49620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TIẾNG VIỆT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5164" y="3449045"/>
            <a:ext cx="2656386" cy="2018619"/>
          </a:xfrm>
          <a:prstGeom prst="rect">
            <a:avLst/>
          </a:prstGeom>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287595" y="4087805"/>
            <a:ext cx="8667720" cy="1292662"/>
          </a:xfrm>
          <a:prstGeom prst="rect">
            <a:avLst/>
          </a:prstGeom>
          <a:noFill/>
        </p:spPr>
        <p:txBody>
          <a:bodyPr wrap="square" rtlCol="0">
            <a:spAutoFit/>
          </a:bodyPr>
          <a:lstStyle/>
          <a:p>
            <a:pPr algn="just"/>
            <a:r>
              <a:rPr lang="en-US" sz="2600" b="1" dirty="0" err="1" smtClean="0">
                <a:solidFill>
                  <a:srgbClr val="006600"/>
                </a:solidFill>
                <a:latin typeface=".VnAvant" pitchFamily="34" charset="0"/>
              </a:rPr>
              <a:t>Häa</a:t>
            </a:r>
            <a:r>
              <a:rPr lang="en-US" sz="2600" b="1" dirty="0" smtClean="0">
                <a:solidFill>
                  <a:srgbClr val="006600"/>
                </a:solidFill>
                <a:latin typeface=".VnAvant" pitchFamily="34" charset="0"/>
              </a:rPr>
              <a:t> mi </a:t>
            </a:r>
            <a:r>
              <a:rPr lang="en-US" sz="2600" b="1" dirty="0" err="1" smtClean="0">
                <a:solidFill>
                  <a:srgbClr val="006600"/>
                </a:solidFill>
                <a:latin typeface=".VnAvant" pitchFamily="34" charset="0"/>
              </a:rPr>
              <a:t>thËt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tõ</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rõng</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xanh</a:t>
            </a:r>
            <a:r>
              <a:rPr lang="en-US" sz="2600" b="1" dirty="0" smtClean="0">
                <a:solidFill>
                  <a:srgbClr val="006600"/>
                </a:solidFill>
                <a:latin typeface=".VnAvant" pitchFamily="34" charset="0"/>
              </a:rPr>
              <a:t> bay </a:t>
            </a:r>
            <a:r>
              <a:rPr lang="en-US" sz="2600" b="1" dirty="0" err="1" smtClean="0">
                <a:solidFill>
                  <a:srgbClr val="006600"/>
                </a:solidFill>
                <a:latin typeface=".VnAvant" pitchFamily="34" charset="0"/>
              </a:rPr>
              <a:t>vÒ</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Ëu</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trªn</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cµnh</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c©y</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bªn</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cña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sæ</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hãt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cho</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vua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nghe</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TiÕng</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hãt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cña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nã</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như</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liÒu</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thuèc</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bæ</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gióp</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nh</a:t>
            </a:r>
            <a:r>
              <a:rPr lang="en-US" sz="2600" b="1" dirty="0" smtClean="0">
                <a:solidFill>
                  <a:srgbClr val="006600"/>
                </a:solidFill>
                <a:latin typeface=".VnAvant" pitchFamily="34" charset="0"/>
              </a:rPr>
              <a:t>µ </a:t>
            </a:r>
            <a:r>
              <a:rPr lang="en-US" sz="2600" b="1" dirty="0" err="1" smtClean="0">
                <a:solidFill>
                  <a:srgbClr val="006600"/>
                </a:solidFill>
                <a:latin typeface=".VnAvant" pitchFamily="34" charset="0"/>
              </a:rPr>
              <a:t>vua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khái</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bÖnh</a:t>
            </a:r>
            <a:r>
              <a:rPr lang="en-US" sz="2600" b="1" dirty="0" smtClean="0">
                <a:solidFill>
                  <a:srgbClr val="006600"/>
                </a:solidFill>
                <a:latin typeface=".VnAvant" pitchFamily="34" charset="0"/>
              </a:rPr>
              <a:t>.</a:t>
            </a:r>
            <a:endParaRPr lang="en-US" sz="2600" b="1" dirty="0">
              <a:solidFill>
                <a:srgbClr val="006600"/>
              </a:solidFill>
              <a:latin typeface=".VnAvant" pitchFamily="34" charset="0"/>
            </a:endParaRPr>
          </a:p>
        </p:txBody>
      </p:sp>
      <p:sp>
        <p:nvSpPr>
          <p:cNvPr id="12" name="TextBox 11"/>
          <p:cNvSpPr txBox="1"/>
          <p:nvPr/>
        </p:nvSpPr>
        <p:spPr>
          <a:xfrm>
            <a:off x="3375770" y="128599"/>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359" y="1129072"/>
            <a:ext cx="3516767" cy="2697476"/>
          </a:xfrm>
          <a:prstGeom prst="rect">
            <a:avLst/>
          </a:prstGeom>
        </p:spPr>
      </p:pic>
    </p:spTree>
    <p:extLst>
      <p:ext uri="{BB962C8B-B14F-4D97-AF65-F5344CB8AC3E}">
        <p14:creationId xmlns:p14="http://schemas.microsoft.com/office/powerpoint/2010/main" val="2330161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230883" y="4044864"/>
            <a:ext cx="8667720" cy="1200329"/>
          </a:xfrm>
          <a:prstGeom prst="rect">
            <a:avLst/>
          </a:prstGeom>
          <a:noFill/>
        </p:spPr>
        <p:txBody>
          <a:bodyPr wrap="square" rtlCol="0">
            <a:spAutoFit/>
          </a:bodyPr>
          <a:lstStyle/>
          <a:p>
            <a:pPr algn="just"/>
            <a:r>
              <a:rPr lang="en-US" sz="2400" b="1" dirty="0" err="1" smtClean="0">
                <a:solidFill>
                  <a:srgbClr val="006600"/>
                </a:solidFill>
                <a:latin typeface=".VnAvant" pitchFamily="34" charset="0"/>
              </a:rPr>
              <a:t>Nh</a:t>
            </a:r>
            <a:r>
              <a:rPr lang="en-US" sz="2400" b="1" dirty="0" smtClean="0">
                <a:solidFill>
                  <a:srgbClr val="006600"/>
                </a:solidFill>
                <a:latin typeface=".VnAvant" pitchFamily="34" charset="0"/>
              </a:rPr>
              <a:t>µ </a:t>
            </a: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muèn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gi</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häa</a:t>
            </a:r>
            <a:r>
              <a:rPr lang="en-US" sz="2400" b="1" dirty="0" smtClean="0">
                <a:solidFill>
                  <a:srgbClr val="006600"/>
                </a:solidFill>
                <a:latin typeface=".VnAvant" pitchFamily="34" charset="0"/>
              </a:rPr>
              <a:t> mi ë l¹i </a:t>
            </a:r>
            <a:r>
              <a:rPr lang="en-US" sz="2400" b="1" dirty="0" err="1" smtClean="0">
                <a:solidFill>
                  <a:srgbClr val="006600"/>
                </a:solidFill>
                <a:latin typeface=".VnAvant" pitchFamily="34" charset="0"/>
              </a:rPr>
              <a:t>nh­ng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nã</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xin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îc</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trë</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vÒ</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rõng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Nã</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høa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chiÒu</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chiÒu</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sÏ</a:t>
            </a:r>
            <a:r>
              <a:rPr lang="en-US" sz="2400" b="1" dirty="0" smtClean="0">
                <a:solidFill>
                  <a:srgbClr val="006600"/>
                </a:solidFill>
                <a:latin typeface=".VnAvant" pitchFamily="34" charset="0"/>
              </a:rPr>
              <a:t> bay </a:t>
            </a:r>
            <a:r>
              <a:rPr lang="en-US" sz="2400" b="1" dirty="0" err="1" smtClean="0">
                <a:solidFill>
                  <a:srgbClr val="006600"/>
                </a:solidFill>
                <a:latin typeface=".VnAvant" pitchFamily="34" charset="0"/>
              </a:rPr>
              <a:t>vÒ</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Õn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bªn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cöa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sæhãt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cho</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nghe</a:t>
            </a:r>
            <a:r>
              <a:rPr lang="en-US" sz="2400" b="1" dirty="0" smtClean="0">
                <a:solidFill>
                  <a:srgbClr val="006600"/>
                </a:solidFill>
                <a:latin typeface=".VnAvant" pitchFamily="34" charset="0"/>
              </a:rPr>
              <a:t>.</a:t>
            </a:r>
            <a:endParaRPr lang="en-US" sz="2400" b="1" dirty="0">
              <a:solidFill>
                <a:srgbClr val="006600"/>
              </a:solidFill>
              <a:latin typeface=".VnAvant" pitchFamily="34" charset="0"/>
            </a:endParaRPr>
          </a:p>
        </p:txBody>
      </p:sp>
      <p:sp>
        <p:nvSpPr>
          <p:cNvPr id="11" name="TextBox 10"/>
          <p:cNvSpPr txBox="1"/>
          <p:nvPr/>
        </p:nvSpPr>
        <p:spPr>
          <a:xfrm>
            <a:off x="3375770" y="128599"/>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0951" y="1023937"/>
            <a:ext cx="3347584" cy="2845077"/>
          </a:xfrm>
          <a:prstGeom prst="rect">
            <a:avLst/>
          </a:prstGeom>
        </p:spPr>
      </p:pic>
    </p:spTree>
    <p:extLst>
      <p:ext uri="{BB962C8B-B14F-4D97-AF65-F5344CB8AC3E}">
        <p14:creationId xmlns:p14="http://schemas.microsoft.com/office/powerpoint/2010/main" val="1292788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smtClean="0">
                <a:solidFill>
                  <a:schemeClr val="bg1"/>
                </a:solidFill>
                <a:latin typeface="Arial" charset="0"/>
                <a:cs typeface="Arial" charset="0"/>
              </a:rPr>
              <a:t>THẢO LUẬN NHÓM</a:t>
            </a:r>
            <a:endParaRPr lang="en-US" altLang="en-US" sz="2400" b="1" dirty="0">
              <a:solidFill>
                <a:schemeClr val="bg1"/>
              </a:solidFill>
              <a:latin typeface="Arial" charset="0"/>
              <a:cs typeface="Arial" charset="0"/>
            </a:endParaRPr>
          </a:p>
        </p:txBody>
      </p:sp>
      <p:sp>
        <p:nvSpPr>
          <p:cNvPr id="10" name="Rounded Rectangle 9"/>
          <p:cNvSpPr/>
          <p:nvPr>
            <p:custDataLst>
              <p:tags r:id="rId3"/>
            </p:custDataLst>
          </p:nvPr>
        </p:nvSpPr>
        <p:spPr>
          <a:xfrm>
            <a:off x="417285" y="1620400"/>
            <a:ext cx="8269515" cy="1543713"/>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lnSpc>
                <a:spcPct val="150000"/>
              </a:lnSpc>
            </a:pPr>
            <a:r>
              <a:rPr lang="en-US" sz="2800" b="1" dirty="0" err="1" smtClean="0">
                <a:solidFill>
                  <a:srgbClr val="FFFF00"/>
                </a:solidFill>
                <a:latin typeface=".VnAvant" pitchFamily="34" charset="0"/>
              </a:rPr>
              <a:t>Em</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h·y</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kÓ</a:t>
            </a:r>
            <a:r>
              <a:rPr lang="en-US" sz="2800" b="1" dirty="0" smtClean="0">
                <a:solidFill>
                  <a:srgbClr val="FFFF00"/>
                </a:solidFill>
                <a:latin typeface=".VnAvant" pitchFamily="34" charset="0"/>
              </a:rPr>
              <a:t> l¹i </a:t>
            </a:r>
            <a:r>
              <a:rPr lang="en-US" sz="2800" b="1" dirty="0" err="1" smtClean="0">
                <a:solidFill>
                  <a:srgbClr val="FFFF00"/>
                </a:solidFill>
                <a:latin typeface=".VnAvant" pitchFamily="34" charset="0"/>
              </a:rPr>
              <a:t>c©u</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chuyÖn</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cho</a:t>
            </a:r>
            <a:r>
              <a:rPr lang="en-US" sz="2800" b="1" dirty="0" smtClean="0">
                <a:solidFill>
                  <a:srgbClr val="FFFF00"/>
                </a:solidFill>
                <a:latin typeface=".VnAvant" pitchFamily="34" charset="0"/>
              </a:rPr>
              <a:t> b¹n </a:t>
            </a:r>
            <a:r>
              <a:rPr lang="en-US" sz="2800" b="1" dirty="0" err="1" smtClean="0">
                <a:solidFill>
                  <a:srgbClr val="FFFF00"/>
                </a:solidFill>
                <a:latin typeface=".VnAvant" pitchFamily="34" charset="0"/>
              </a:rPr>
              <a:t>cïng</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bµn</a:t>
            </a:r>
            <a:r>
              <a:rPr lang="en-US" sz="2800" b="1" dirty="0" smtClean="0">
                <a:solidFill>
                  <a:srgbClr val="FFFF00"/>
                </a:solidFill>
                <a:latin typeface=".VnAvant" pitchFamily="34" charset="0"/>
              </a:rPr>
              <a:t>. Qua </a:t>
            </a:r>
            <a:r>
              <a:rPr lang="en-US" sz="2800" b="1" dirty="0" err="1" smtClean="0">
                <a:solidFill>
                  <a:srgbClr val="FFFF00"/>
                </a:solidFill>
                <a:latin typeface=".VnAvant" pitchFamily="34" charset="0"/>
              </a:rPr>
              <a:t>c©u</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chuyÖn</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gióp</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em</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hiÓu</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ra</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iÒu</a:t>
            </a:r>
            <a:r>
              <a:rPr lang="en-US" sz="2800" b="1" dirty="0" smtClean="0">
                <a:solidFill>
                  <a:srgbClr val="FFFF00"/>
                </a:solidFill>
                <a:latin typeface=".VnAvant" pitchFamily="34" charset="0"/>
              </a:rPr>
              <a:t> g×?</a:t>
            </a:r>
            <a:endParaRPr lang="vi-VN" sz="2800" b="1" dirty="0">
              <a:solidFill>
                <a:srgbClr val="FFFF00"/>
              </a:solidFill>
            </a:endParaRPr>
          </a:p>
        </p:txBody>
      </p:sp>
      <p:sp>
        <p:nvSpPr>
          <p:cNvPr id="6153" name="TextBox 5"/>
          <p:cNvSpPr txBox="1">
            <a:spLocks noChangeArrowheads="1"/>
          </p:cNvSpPr>
          <p:nvPr/>
        </p:nvSpPr>
        <p:spPr bwMode="auto">
          <a:xfrm>
            <a:off x="76996" y="3545321"/>
            <a:ext cx="8991600" cy="144655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dirty="0" err="1">
                <a:solidFill>
                  <a:srgbClr val="006600"/>
                </a:solidFill>
                <a:latin typeface="Arial" charset="0"/>
                <a:cs typeface="Arial" charset="0"/>
              </a:rPr>
              <a:t>Yêu</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cầu</a:t>
            </a:r>
            <a:r>
              <a:rPr lang="en-US" altLang="en-US" sz="2200" b="1" dirty="0">
                <a:solidFill>
                  <a:srgbClr val="006600"/>
                </a:solidFill>
                <a:latin typeface="Arial" charset="0"/>
                <a:cs typeface="Arial" charset="0"/>
              </a:rPr>
              <a:t> </a:t>
            </a:r>
          </a:p>
          <a:p>
            <a:pPr algn="just" eaLnBrk="1" hangingPunct="1">
              <a:spcBef>
                <a:spcPct val="0"/>
              </a:spcBef>
              <a:buFontTx/>
              <a:buNone/>
            </a:pP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Làm</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việc</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theo</a:t>
            </a:r>
            <a:r>
              <a:rPr lang="en-US" altLang="en-US" sz="2200" b="1" dirty="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a:t>
            </a:r>
            <a:r>
              <a:rPr lang="en-US" altLang="en-US" sz="2200" b="1" dirty="0">
                <a:solidFill>
                  <a:srgbClr val="006600"/>
                </a:solidFill>
                <a:latin typeface="Arial" charset="0"/>
                <a:cs typeface="Arial" charset="0"/>
              </a:rPr>
              <a:t>4</a:t>
            </a:r>
          </a:p>
          <a:p>
            <a:pPr algn="just" eaLnBrk="1" hangingPunct="1">
              <a:spcBef>
                <a:spcPct val="0"/>
              </a:spcBef>
              <a:buFontTx/>
              <a:buNone/>
            </a:pPr>
            <a:r>
              <a:rPr lang="en-US" altLang="en-US" sz="2200" b="1" dirty="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Các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chia </a:t>
            </a:r>
            <a:r>
              <a:rPr lang="en-US" altLang="en-US" sz="2200" b="1" dirty="0" err="1" smtClean="0">
                <a:solidFill>
                  <a:srgbClr val="006600"/>
                </a:solidFill>
                <a:latin typeface="Arial" charset="0"/>
                <a:cs typeface="Arial" charset="0"/>
              </a:rPr>
              <a:t>cặp</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kể</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cho</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nhau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nghe</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câu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chuyện</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Cử</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đại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diện</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kể</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trước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lớp</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Giao</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lưu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với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khác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rút</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ra</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bài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học</a:t>
            </a:r>
            <a:r>
              <a:rPr lang="en-US" altLang="en-US" sz="2200" b="1" dirty="0" smtClean="0">
                <a:solidFill>
                  <a:srgbClr val="006600"/>
                </a:solidFill>
                <a:latin typeface="Arial" charset="0"/>
                <a:cs typeface="Arial" charset="0"/>
              </a:rPr>
              <a:t>.</a:t>
            </a:r>
            <a:endParaRPr lang="en-US" altLang="en-US" sz="2200" b="1" dirty="0">
              <a:solidFill>
                <a:srgbClr val="006600"/>
              </a:solidFill>
              <a:latin typeface="Arial" charset="0"/>
              <a:cs typeface="Arial"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716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6"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6"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6"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6"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6"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6"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6"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6"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6"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6"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6"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6"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6"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6"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6"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6"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6"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6"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6"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6"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6"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6"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6"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6"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6"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6"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7"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7"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7" name="Rounded Rectangle 6"/>
          <p:cNvSpPr/>
          <p:nvPr/>
        </p:nvSpPr>
        <p:spPr>
          <a:xfrm>
            <a:off x="2013855" y="1079500"/>
            <a:ext cx="6611257" cy="3555999"/>
          </a:xfrm>
          <a:prstGeom prst="roundRect">
            <a:avLst/>
          </a:prstGeom>
          <a:solidFill>
            <a:schemeClr val="bg1"/>
          </a:solid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136571" y="1146631"/>
            <a:ext cx="2258952" cy="584775"/>
          </a:xfrm>
          <a:prstGeom prst="rect">
            <a:avLst/>
          </a:prstGeom>
          <a:noFill/>
        </p:spPr>
        <p:txBody>
          <a:bodyPr wrap="none" rtlCol="0">
            <a:spAutoFit/>
          </a:bodyPr>
          <a:lstStyle/>
          <a:p>
            <a:r>
              <a:rPr lang="en-US" sz="3200" b="1" dirty="0" smtClean="0">
                <a:solidFill>
                  <a:srgbClr val="FF0000"/>
                </a:solidFill>
                <a:latin typeface="Arial" pitchFamily="34" charset="0"/>
                <a:cs typeface="Arial" pitchFamily="34" charset="0"/>
              </a:rPr>
              <a:t>KẾT LUẬN</a:t>
            </a:r>
            <a:endParaRPr lang="en-US" sz="3200" b="1" dirty="0">
              <a:solidFill>
                <a:srgbClr val="FF0000"/>
              </a:solidFill>
              <a:latin typeface="Arial" pitchFamily="34" charset="0"/>
              <a:cs typeface="Arial" pitchFamily="34" charset="0"/>
            </a:endParaRPr>
          </a:p>
        </p:txBody>
      </p:sp>
      <p:sp>
        <p:nvSpPr>
          <p:cNvPr id="2" name="Rectangle 1"/>
          <p:cNvSpPr/>
          <p:nvPr/>
        </p:nvSpPr>
        <p:spPr>
          <a:xfrm>
            <a:off x="2256972" y="1602814"/>
            <a:ext cx="6204858" cy="3046988"/>
          </a:xfrm>
          <a:prstGeom prst="rect">
            <a:avLst/>
          </a:prstGeom>
        </p:spPr>
        <p:txBody>
          <a:bodyPr wrap="square">
            <a:spAutoFit/>
          </a:bodyPr>
          <a:lstStyle/>
          <a:p>
            <a:pPr algn="just"/>
            <a:r>
              <a:rPr lang="vi-VN" sz="2400" dirty="0">
                <a:solidFill>
                  <a:srgbClr val="000066"/>
                </a:solidFill>
              </a:rPr>
              <a:t>Câu chuyện ca ngợi chim hoạ mi có tiếng hót kì diệu đem lại niềm vui, hạnh phúc cho con người. Hoạ mi thật quý giá hơn nhiều hoạ mi giả vì nó sống tình cảm, gắn bó với con người. Hoạ mi máy chỉ là một cái máy biết hót, không có tình cảm. Câu chuyện cũng là lời khuyên: Không nên có bạn mới thì quên bạn cũ</a:t>
            </a:r>
          </a:p>
        </p:txBody>
      </p:sp>
    </p:spTree>
    <p:extLst>
      <p:ext uri="{BB962C8B-B14F-4D97-AF65-F5344CB8AC3E}">
        <p14:creationId xmlns:p14="http://schemas.microsoft.com/office/powerpoint/2010/main" val="970493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WordArt 3"/>
          <p:cNvSpPr>
            <a:spLocks noChangeArrowheads="1" noChangeShapeType="1" noTextEdit="1"/>
          </p:cNvSpPr>
          <p:nvPr/>
        </p:nvSpPr>
        <p:spPr bwMode="auto">
          <a:xfrm>
            <a:off x="1341438" y="1841500"/>
            <a:ext cx="6553200" cy="1608667"/>
          </a:xfrm>
          <a:prstGeom prst="rect">
            <a:avLst/>
          </a:prstGeom>
        </p:spPr>
        <p:txBody>
          <a:bodyPr wrap="none" fromWordArt="1">
            <a:prstTxWarp prst="textCanUp">
              <a:avLst>
                <a:gd name="adj" fmla="val 85713"/>
              </a:avLst>
            </a:prstTxWarp>
          </a:bodyPr>
          <a:lstStyle/>
          <a:p>
            <a:pPr algn="ctr"/>
            <a:r>
              <a:rPr lang="it-IT" sz="3600" kern="10" spc="-360" dirty="0" smtClean="0">
                <a:ln w="12700">
                  <a:solidFill>
                    <a:srgbClr val="CCFFCC"/>
                  </a:solidFill>
                  <a:round/>
                  <a:headEnd/>
                  <a:tailEnd/>
                </a:ln>
                <a:solidFill>
                  <a:srgbClr val="FF0000"/>
                </a:solidFill>
                <a:latin typeface="VNI-Juni" pitchFamily="2" charset="0"/>
              </a:rPr>
              <a:t>TRAÂN TROÏNG CAÙM ÔN</a:t>
            </a:r>
            <a:endParaRPr lang="en-US" sz="3600" kern="10" spc="-360" dirty="0">
              <a:ln w="12700">
                <a:solidFill>
                  <a:srgbClr val="CCFFCC"/>
                </a:solidFill>
                <a:round/>
                <a:headEnd/>
                <a:tailEnd/>
              </a:ln>
              <a:solidFill>
                <a:srgbClr val="FF0000"/>
              </a:solidFill>
              <a:latin typeface="VNI-Juni" pitchFamily="2" charset="0"/>
            </a:endParaRPr>
          </a:p>
        </p:txBody>
      </p:sp>
      <p:sp>
        <p:nvSpPr>
          <p:cNvPr id="5" name="Oval 4"/>
          <p:cNvSpPr/>
          <p:nvPr/>
        </p:nvSpPr>
        <p:spPr>
          <a:xfrm>
            <a:off x="4672013" y="3829183"/>
            <a:ext cx="46038" cy="38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5000625" y="2440782"/>
            <a:ext cx="71438" cy="38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5-Point Star 8"/>
          <p:cNvSpPr/>
          <p:nvPr/>
        </p:nvSpPr>
        <p:spPr>
          <a:xfrm>
            <a:off x="7715250" y="476250"/>
            <a:ext cx="914400" cy="762000"/>
          </a:xfrm>
          <a:prstGeom prst="star5">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FF0000"/>
              </a:solidFill>
            </a:endParaRPr>
          </a:p>
        </p:txBody>
      </p:sp>
      <p:sp>
        <p:nvSpPr>
          <p:cNvPr id="11" name="5-Point Star 10"/>
          <p:cNvSpPr/>
          <p:nvPr/>
        </p:nvSpPr>
        <p:spPr>
          <a:xfrm>
            <a:off x="7786688" y="4762500"/>
            <a:ext cx="914400" cy="762000"/>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6600"/>
              </a:solidFill>
            </a:endParaRPr>
          </a:p>
        </p:txBody>
      </p:sp>
      <p:pic>
        <p:nvPicPr>
          <p:cNvPr id="8"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1" y="3668669"/>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3763" y="3698655"/>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577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333964"/>
            <a:ext cx="9143245" cy="5047071"/>
          </a:xfrm>
          <a:prstGeom prst="rect">
            <a:avLst/>
          </a:prstGeom>
        </p:spPr>
      </p:pic>
      <p:sp>
        <p:nvSpPr>
          <p:cNvPr id="3" name="TextBox 2"/>
          <p:cNvSpPr txBox="1"/>
          <p:nvPr/>
        </p:nvSpPr>
        <p:spPr>
          <a:xfrm>
            <a:off x="1007174" y="1416245"/>
            <a:ext cx="7303818" cy="2800767"/>
          </a:xfrm>
          <a:prstGeom prst="rect">
            <a:avLst/>
          </a:prstGeom>
          <a:noFill/>
        </p:spPr>
        <p:txBody>
          <a:bodyPr wrap="square" rtlCol="0">
            <a:spAutoFit/>
          </a:bodyPr>
          <a:lstStyle/>
          <a:p>
            <a:pPr algn="ctr"/>
            <a:r>
              <a:rPr lang="en-US" sz="8800" b="1" dirty="0" err="1" smtClean="0">
                <a:solidFill>
                  <a:srgbClr val="C00000"/>
                </a:solidFill>
                <a:latin typeface=".VnAvant" pitchFamily="34" charset="0"/>
              </a:rPr>
              <a:t>Bµi</a:t>
            </a:r>
            <a:r>
              <a:rPr lang="en-US" sz="8800" b="1" dirty="0" smtClean="0">
                <a:solidFill>
                  <a:srgbClr val="C00000"/>
                </a:solidFill>
                <a:latin typeface=".VnAvant" pitchFamily="34" charset="0"/>
              </a:rPr>
              <a:t> 134</a:t>
            </a:r>
          </a:p>
          <a:p>
            <a:pPr algn="ctr"/>
            <a:r>
              <a:rPr lang="en-US" sz="8800" b="1" dirty="0" err="1" smtClean="0">
                <a:solidFill>
                  <a:srgbClr val="C00000"/>
                </a:solidFill>
                <a:latin typeface=".VnAvant" pitchFamily="34" charset="0"/>
              </a:rPr>
              <a:t>Chim</a:t>
            </a:r>
            <a:r>
              <a:rPr lang="en-US" sz="8800" b="1" dirty="0" smtClean="0">
                <a:solidFill>
                  <a:srgbClr val="C00000"/>
                </a:solidFill>
                <a:latin typeface=".VnAvant" pitchFamily="34" charset="0"/>
              </a:rPr>
              <a:t> </a:t>
            </a:r>
            <a:r>
              <a:rPr lang="en-US" sz="8800" b="1" dirty="0" err="1" smtClean="0">
                <a:solidFill>
                  <a:srgbClr val="C00000"/>
                </a:solidFill>
                <a:latin typeface=".VnAvant" pitchFamily="34" charset="0"/>
              </a:rPr>
              <a:t>họa</a:t>
            </a:r>
            <a:r>
              <a:rPr lang="en-US" sz="8800" b="1" dirty="0" smtClean="0">
                <a:solidFill>
                  <a:srgbClr val="C00000"/>
                </a:solidFill>
                <a:latin typeface=".VnAvant" pitchFamily="34" charset="0"/>
              </a:rPr>
              <a:t> mi</a:t>
            </a:r>
            <a:endParaRPr lang="en-US" sz="8800" b="1" dirty="0">
              <a:solidFill>
                <a:srgbClr val="C00000"/>
              </a:solidFill>
              <a:latin typeface=".VnAvant" pitchFamily="34" charset="0"/>
            </a:endParaRPr>
          </a:p>
        </p:txBody>
      </p:sp>
    </p:spTree>
    <p:extLst>
      <p:ext uri="{BB962C8B-B14F-4D97-AF65-F5344CB8AC3E}">
        <p14:creationId xmlns:p14="http://schemas.microsoft.com/office/powerpoint/2010/main" val="399014034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68232"/>
            <a:ext cx="9141569" cy="51467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3681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16115" y="694274"/>
            <a:ext cx="8868228" cy="4948156"/>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2" name="TextBox 1"/>
          <p:cNvSpPr txBox="1"/>
          <p:nvPr/>
        </p:nvSpPr>
        <p:spPr>
          <a:xfrm>
            <a:off x="3375771" y="19485"/>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p>
        </p:txBody>
      </p:sp>
      <p:sp>
        <p:nvSpPr>
          <p:cNvPr id="17" name="TextBox 16"/>
          <p:cNvSpPr txBox="1"/>
          <p:nvPr/>
        </p:nvSpPr>
        <p:spPr>
          <a:xfrm>
            <a:off x="130629" y="652601"/>
            <a:ext cx="8868228" cy="830997"/>
          </a:xfrm>
          <a:prstGeom prst="rect">
            <a:avLst/>
          </a:prstGeom>
          <a:noFill/>
        </p:spPr>
        <p:txBody>
          <a:bodyPr wrap="square" rtlCol="0">
            <a:spAutoFit/>
          </a:bodyPr>
          <a:lstStyle/>
          <a:p>
            <a:pPr algn="just"/>
            <a:r>
              <a:rPr lang="en-US" sz="2400" b="1" dirty="0" err="1" smtClean="0">
                <a:solidFill>
                  <a:srgbClr val="006600"/>
                </a:solidFill>
                <a:latin typeface=".VnAvant" pitchFamily="34" charset="0"/>
              </a:rPr>
              <a:t>C¸c</a:t>
            </a:r>
            <a:r>
              <a:rPr lang="en-US" sz="2400" b="1" dirty="0" smtClean="0">
                <a:solidFill>
                  <a:srgbClr val="006600"/>
                </a:solidFill>
                <a:latin typeface=".VnAvant" pitchFamily="34" charset="0"/>
              </a:rPr>
              <a:t> con </a:t>
            </a:r>
            <a:r>
              <a:rPr lang="en-US" sz="2400" b="1" dirty="0" err="1" smtClean="0">
                <a:solidFill>
                  <a:srgbClr val="006600"/>
                </a:solidFill>
                <a:latin typeface=".VnAvant" pitchFamily="34" charset="0"/>
              </a:rPr>
              <a:t>h·y</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quan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s¸t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tranh</a:t>
            </a:r>
            <a:r>
              <a:rPr lang="en-US" sz="2400" b="1" dirty="0" smtClean="0">
                <a:solidFill>
                  <a:srgbClr val="006600"/>
                </a:solidFill>
                <a:latin typeface=".VnAvant" pitchFamily="34" charset="0"/>
              </a:rPr>
              <a:t> vµ ®</a:t>
            </a:r>
            <a:r>
              <a:rPr lang="en-US" sz="2400" b="1" dirty="0" err="1" smtClean="0">
                <a:solidFill>
                  <a:srgbClr val="006600"/>
                </a:solidFill>
                <a:latin typeface=".VnAvant" pitchFamily="34" charset="0"/>
              </a:rPr>
              <a:t>o¸n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cho</a:t>
            </a:r>
            <a:r>
              <a:rPr lang="en-US" sz="2400" b="1" dirty="0" smtClean="0">
                <a:solidFill>
                  <a:srgbClr val="006600"/>
                </a:solidFill>
                <a:latin typeface=".VnAvant" pitchFamily="34" charset="0"/>
              </a:rPr>
              <a:t> c« </a:t>
            </a:r>
            <a:r>
              <a:rPr lang="en-US" sz="2400" b="1" dirty="0" err="1" smtClean="0">
                <a:solidFill>
                  <a:srgbClr val="006600"/>
                </a:solidFill>
                <a:latin typeface=".VnAvant" pitchFamily="34" charset="0"/>
              </a:rPr>
              <a:t>néi</a:t>
            </a:r>
            <a:r>
              <a:rPr lang="en-US" sz="2400" b="1" dirty="0" smtClean="0">
                <a:solidFill>
                  <a:srgbClr val="006600"/>
                </a:solidFill>
                <a:latin typeface=".VnAvant" pitchFamily="34" charset="0"/>
              </a:rPr>
              <a:t> dung </a:t>
            </a:r>
            <a:r>
              <a:rPr lang="en-US" sz="2400" b="1" dirty="0" err="1" smtClean="0">
                <a:solidFill>
                  <a:srgbClr val="006600"/>
                </a:solidFill>
                <a:latin typeface=".VnAvant" pitchFamily="34" charset="0"/>
              </a:rPr>
              <a:t>c©u</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chuyÖn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nµy</a:t>
            </a:r>
            <a:r>
              <a:rPr lang="en-US" sz="2400" b="1" dirty="0" smtClean="0">
                <a:solidFill>
                  <a:srgbClr val="006600"/>
                </a:solidFill>
                <a:latin typeface=".VnAvant" pitchFamily="34" charset="0"/>
              </a:rPr>
              <a:t>!</a:t>
            </a:r>
            <a:endParaRPr lang="en-US" sz="2400" b="1" dirty="0">
              <a:solidFill>
                <a:srgbClr val="006600"/>
              </a:solidFill>
              <a:latin typeface=".VnAvant" pitchFamily="34" charset="0"/>
            </a:endParaRPr>
          </a:p>
        </p:txBody>
      </p:sp>
      <p:sp>
        <p:nvSpPr>
          <p:cNvPr id="18" name="TextBox 17"/>
          <p:cNvSpPr txBox="1"/>
          <p:nvPr/>
        </p:nvSpPr>
        <p:spPr>
          <a:xfrm>
            <a:off x="81349" y="19485"/>
            <a:ext cx="3251211" cy="523220"/>
          </a:xfrm>
          <a:prstGeom prst="rect">
            <a:avLst/>
          </a:prstGeom>
          <a:noFill/>
        </p:spPr>
        <p:txBody>
          <a:bodyPr wrap="none" rtlCol="0">
            <a:spAutoFit/>
          </a:bodyPr>
          <a:lstStyle/>
          <a:p>
            <a:r>
              <a:rPr lang="en-US" sz="2800" b="1" dirty="0" smtClean="0">
                <a:solidFill>
                  <a:srgbClr val="0000CC"/>
                </a:solidFill>
                <a:latin typeface=".VnAvant" pitchFamily="34" charset="0"/>
              </a:rPr>
              <a:t>1. </a:t>
            </a:r>
            <a:r>
              <a:rPr lang="en-US" sz="2800" b="1" dirty="0" err="1" smtClean="0">
                <a:solidFill>
                  <a:srgbClr val="0000CC"/>
                </a:solidFill>
                <a:latin typeface=".VnAvant" pitchFamily="34" charset="0"/>
              </a:rPr>
              <a:t>Quan</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s¸t</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568" r="3615" b="35450"/>
          <a:stretch/>
        </p:blipFill>
        <p:spPr>
          <a:xfrm>
            <a:off x="246741" y="1638474"/>
            <a:ext cx="2685143" cy="1876347"/>
          </a:xfrm>
          <a:prstGeom prst="rect">
            <a:avLst/>
          </a:prstGeom>
          <a:ln w="57150">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30321"/>
          <a:stretch/>
        </p:blipFill>
        <p:spPr>
          <a:xfrm>
            <a:off x="3097078" y="1641176"/>
            <a:ext cx="2825515" cy="1873646"/>
          </a:xfrm>
          <a:prstGeom prst="rect">
            <a:avLst/>
          </a:prstGeom>
          <a:ln w="57150">
            <a:solidFill>
              <a:schemeClr val="tx1"/>
            </a:solidFill>
          </a:ln>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5719" r="1461" b="32702"/>
          <a:stretch/>
        </p:blipFill>
        <p:spPr>
          <a:xfrm>
            <a:off x="6110518" y="1657766"/>
            <a:ext cx="2743200" cy="1857056"/>
          </a:xfrm>
          <a:prstGeom prst="rect">
            <a:avLst/>
          </a:prstGeom>
          <a:ln w="57150">
            <a:solidFill>
              <a:schemeClr val="tx1"/>
            </a:solidFill>
          </a:ln>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b="32714"/>
          <a:stretch/>
        </p:blipFill>
        <p:spPr>
          <a:xfrm>
            <a:off x="208788" y="3700866"/>
            <a:ext cx="2723096" cy="1864462"/>
          </a:xfrm>
          <a:prstGeom prst="rect">
            <a:avLst/>
          </a:prstGeom>
          <a:ln w="57150">
            <a:solidFill>
              <a:schemeClr val="tx1"/>
            </a:solidFill>
          </a:ln>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b="22501"/>
          <a:stretch/>
        </p:blipFill>
        <p:spPr>
          <a:xfrm>
            <a:off x="3092855" y="3700865"/>
            <a:ext cx="2813149" cy="1874637"/>
          </a:xfrm>
          <a:prstGeom prst="rect">
            <a:avLst/>
          </a:prstGeom>
          <a:ln w="57150">
            <a:solidFill>
              <a:schemeClr val="tx1"/>
            </a:solidFill>
          </a:ln>
        </p:spPr>
      </p:pic>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b="30153"/>
          <a:stretch/>
        </p:blipFill>
        <p:spPr>
          <a:xfrm>
            <a:off x="6096004" y="3700865"/>
            <a:ext cx="2800784" cy="1861187"/>
          </a:xfrm>
          <a:prstGeom prst="rect">
            <a:avLst/>
          </a:prstGeom>
          <a:ln w="57150">
            <a:solidFill>
              <a:schemeClr val="tx1"/>
            </a:solidFill>
          </a:ln>
        </p:spPr>
      </p:pic>
    </p:spTree>
    <p:extLst>
      <p:ext uri="{BB962C8B-B14F-4D97-AF65-F5344CB8AC3E}">
        <p14:creationId xmlns:p14="http://schemas.microsoft.com/office/powerpoint/2010/main" val="2040037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93276"/>
            <a:ext cx="9141569" cy="51217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87087" y="689323"/>
            <a:ext cx="8868228" cy="4924079"/>
          </a:xfrm>
          <a:prstGeom prst="rect">
            <a:avLst/>
          </a:prstGeom>
          <a:solidFill>
            <a:schemeClr val="bg1"/>
          </a:solidFill>
          <a:ln>
            <a:solidFill>
              <a:srgbClr val="00B050"/>
            </a:solidFill>
          </a:ln>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13" name="TextBox 12"/>
          <p:cNvSpPr txBox="1"/>
          <p:nvPr/>
        </p:nvSpPr>
        <p:spPr>
          <a:xfrm>
            <a:off x="81349" y="48513"/>
            <a:ext cx="3251211" cy="523220"/>
          </a:xfrm>
          <a:prstGeom prst="rect">
            <a:avLst/>
          </a:prstGeom>
          <a:noFill/>
        </p:spPr>
        <p:txBody>
          <a:bodyPr wrap="none" rtlCol="0">
            <a:spAutoFit/>
          </a:bodyPr>
          <a:lstStyle/>
          <a:p>
            <a:r>
              <a:rPr lang="en-US" sz="2800" b="1" dirty="0" smtClean="0">
                <a:solidFill>
                  <a:srgbClr val="0000CC"/>
                </a:solidFill>
                <a:latin typeface=".VnAvant" pitchFamily="34" charset="0"/>
              </a:rPr>
              <a:t>1. </a:t>
            </a:r>
            <a:r>
              <a:rPr lang="en-US" sz="2800" b="1" dirty="0" err="1" smtClean="0">
                <a:solidFill>
                  <a:srgbClr val="0000CC"/>
                </a:solidFill>
                <a:latin typeface=".VnAvant" pitchFamily="34" charset="0"/>
              </a:rPr>
              <a:t>Quan</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s¸t</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sp>
        <p:nvSpPr>
          <p:cNvPr id="18" name="TextBox 17"/>
          <p:cNvSpPr txBox="1"/>
          <p:nvPr/>
        </p:nvSpPr>
        <p:spPr>
          <a:xfrm>
            <a:off x="3375771" y="19485"/>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63" y="793682"/>
            <a:ext cx="2740909" cy="22679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031" y="793683"/>
            <a:ext cx="2778717" cy="226796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1853" y="856344"/>
            <a:ext cx="2800342" cy="220811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20" y="3209233"/>
            <a:ext cx="2763252" cy="224248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7699" y="3209233"/>
            <a:ext cx="2812706" cy="226012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1853" y="3209233"/>
            <a:ext cx="2800343" cy="2285603"/>
          </a:xfrm>
          <a:prstGeom prst="rect">
            <a:avLst/>
          </a:prstGeom>
        </p:spPr>
      </p:pic>
    </p:spTree>
    <p:extLst>
      <p:ext uri="{BB962C8B-B14F-4D97-AF65-F5344CB8AC3E}">
        <p14:creationId xmlns:p14="http://schemas.microsoft.com/office/powerpoint/2010/main" val="680099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68232"/>
            <a:ext cx="9141569" cy="51467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3681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694274"/>
            <a:ext cx="8868228" cy="4948156"/>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14" name="TextBox 13"/>
          <p:cNvSpPr txBox="1"/>
          <p:nvPr/>
        </p:nvSpPr>
        <p:spPr>
          <a:xfrm>
            <a:off x="81349" y="19485"/>
            <a:ext cx="3012363" cy="523220"/>
          </a:xfrm>
          <a:prstGeom prst="rect">
            <a:avLst/>
          </a:prstGeom>
          <a:noFill/>
        </p:spPr>
        <p:txBody>
          <a:bodyPr wrap="none" rtlCol="0">
            <a:spAutoFit/>
          </a:bodyPr>
          <a:lstStyle/>
          <a:p>
            <a:r>
              <a:rPr lang="en-US" sz="2800" b="1" dirty="0" smtClean="0">
                <a:solidFill>
                  <a:srgbClr val="0000CC"/>
                </a:solidFill>
                <a:latin typeface=".VnAvant" pitchFamily="34" charset="0"/>
              </a:rPr>
              <a:t>2. KÓ </a:t>
            </a:r>
            <a:r>
              <a:rPr lang="en-US" sz="2800" b="1" dirty="0" err="1" smtClean="0">
                <a:solidFill>
                  <a:srgbClr val="0000CC"/>
                </a:solidFill>
                <a:latin typeface=".VnAvant" pitchFamily="34" charset="0"/>
              </a:rPr>
              <a:t>theo</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sp>
        <p:nvSpPr>
          <p:cNvPr id="15" name="TextBox 14"/>
          <p:cNvSpPr txBox="1"/>
          <p:nvPr/>
        </p:nvSpPr>
        <p:spPr>
          <a:xfrm>
            <a:off x="3375771" y="19485"/>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4568" r="3615" b="35450"/>
          <a:stretch/>
        </p:blipFill>
        <p:spPr>
          <a:xfrm>
            <a:off x="246741" y="970830"/>
            <a:ext cx="2685143" cy="1876347"/>
          </a:xfrm>
          <a:prstGeom prst="rect">
            <a:avLst/>
          </a:prstGeom>
          <a:ln w="57150">
            <a:solidFill>
              <a:schemeClr val="tx1"/>
            </a:solidFill>
          </a:ln>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b="30321"/>
          <a:stretch/>
        </p:blipFill>
        <p:spPr>
          <a:xfrm>
            <a:off x="3097078" y="973532"/>
            <a:ext cx="2825515" cy="1873646"/>
          </a:xfrm>
          <a:prstGeom prst="rect">
            <a:avLst/>
          </a:prstGeom>
          <a:ln w="57150">
            <a:solidFill>
              <a:schemeClr val="tx1"/>
            </a:solidFill>
          </a:ln>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5719" r="1461" b="32702"/>
          <a:stretch/>
        </p:blipFill>
        <p:spPr>
          <a:xfrm>
            <a:off x="6110518" y="990122"/>
            <a:ext cx="2743200" cy="1857056"/>
          </a:xfrm>
          <a:prstGeom prst="rect">
            <a:avLst/>
          </a:prstGeom>
          <a:ln w="57150">
            <a:solidFill>
              <a:schemeClr val="tx1"/>
            </a:solidFill>
          </a:ln>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b="32714"/>
          <a:stretch/>
        </p:blipFill>
        <p:spPr>
          <a:xfrm>
            <a:off x="208788" y="3367044"/>
            <a:ext cx="2723096" cy="1864462"/>
          </a:xfrm>
          <a:prstGeom prst="rect">
            <a:avLst/>
          </a:prstGeom>
          <a:ln w="57150">
            <a:solidFill>
              <a:schemeClr val="tx1"/>
            </a:solidFill>
          </a:ln>
        </p:spPr>
      </p:pic>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b="22501"/>
          <a:stretch/>
        </p:blipFill>
        <p:spPr>
          <a:xfrm>
            <a:off x="3092855" y="3367043"/>
            <a:ext cx="2813149" cy="1874637"/>
          </a:xfrm>
          <a:prstGeom prst="rect">
            <a:avLst/>
          </a:prstGeom>
          <a:ln w="57150">
            <a:solidFill>
              <a:schemeClr val="tx1"/>
            </a:solidFill>
          </a:ln>
        </p:spPr>
      </p:pic>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b="30153"/>
          <a:stretch/>
        </p:blipFill>
        <p:spPr>
          <a:xfrm>
            <a:off x="6096004" y="3367043"/>
            <a:ext cx="2800784" cy="1861187"/>
          </a:xfrm>
          <a:prstGeom prst="rect">
            <a:avLst/>
          </a:prstGeom>
          <a:ln w="57150">
            <a:solidFill>
              <a:schemeClr val="tx1"/>
            </a:solidFill>
          </a:ln>
        </p:spPr>
      </p:pic>
    </p:spTree>
    <p:extLst>
      <p:ext uri="{BB962C8B-B14F-4D97-AF65-F5344CB8AC3E}">
        <p14:creationId xmlns:p14="http://schemas.microsoft.com/office/powerpoint/2010/main" val="3598150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30628" y="3826078"/>
            <a:ext cx="8667720" cy="1815882"/>
          </a:xfrm>
          <a:prstGeom prst="rect">
            <a:avLst/>
          </a:prstGeom>
          <a:noFill/>
        </p:spPr>
        <p:txBody>
          <a:bodyPr wrap="square" rtlCol="0">
            <a:spAutoFit/>
          </a:bodyPr>
          <a:lstStyle/>
          <a:p>
            <a:pPr algn="ctr"/>
            <a:r>
              <a:rPr lang="en-US" sz="2800" b="1" dirty="0" err="1" smtClean="0">
                <a:solidFill>
                  <a:srgbClr val="006600"/>
                </a:solidFill>
                <a:latin typeface=".VnAvant" pitchFamily="34" charset="0"/>
              </a:rPr>
              <a:t>Nh</a:t>
            </a:r>
            <a:r>
              <a:rPr lang="en-US" sz="2800" b="1" dirty="0" smtClean="0">
                <a:solidFill>
                  <a:srgbClr val="006600"/>
                </a:solidFill>
                <a:latin typeface=".VnAvant" pitchFamily="34" charset="0"/>
              </a:rPr>
              <a:t>µ </a:t>
            </a:r>
            <a:r>
              <a:rPr lang="en-US" sz="2800" b="1" dirty="0" err="1" smtClean="0">
                <a:solidFill>
                  <a:srgbClr val="006600"/>
                </a:solidFill>
                <a:latin typeface=".VnAvant" pitchFamily="34" charset="0"/>
              </a:rPr>
              <a:t>vua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trong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mét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cung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iÖn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tuyÖt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Ñp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N¬i</a:t>
            </a:r>
            <a:r>
              <a:rPr lang="en-US" sz="2800" b="1" dirty="0" smtClean="0">
                <a:solidFill>
                  <a:srgbClr val="006600"/>
                </a:solidFill>
                <a:latin typeface=".VnAvant" pitchFamily="34" charset="0"/>
              </a:rPr>
              <a:t> ®ã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vưên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Çy</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hoa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th¬m</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cá</a:t>
            </a:r>
            <a:r>
              <a:rPr lang="en-US" sz="2800" b="1" dirty="0" smtClean="0">
                <a:solidFill>
                  <a:srgbClr val="006600"/>
                </a:solidFill>
                <a:latin typeface=".VnAvant" pitchFamily="34" charset="0"/>
              </a:rPr>
              <a:t> l¹. §</a:t>
            </a:r>
            <a:r>
              <a:rPr lang="en-US" sz="2800" b="1" dirty="0" err="1" smtClean="0">
                <a:solidFill>
                  <a:srgbClr val="006600"/>
                </a:solidFill>
                <a:latin typeface=".VnAvant" pitchFamily="34" charset="0"/>
              </a:rPr>
              <a:t>iÒu</a:t>
            </a:r>
            <a:r>
              <a:rPr lang="en-US" sz="2800" b="1" dirty="0" smtClean="0">
                <a:solidFill>
                  <a:srgbClr val="006600"/>
                </a:solidFill>
                <a:latin typeface=".VnAvant" pitchFamily="34" charset="0"/>
              </a:rPr>
              <a:t> k× </a:t>
            </a:r>
            <a:r>
              <a:rPr lang="en-US" sz="2800" b="1" dirty="0" err="1" smtClean="0">
                <a:solidFill>
                  <a:srgbClr val="006600"/>
                </a:solidFill>
                <a:latin typeface=".VnAvant" pitchFamily="34" charset="0"/>
              </a:rPr>
              <a:t>diÖu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nhÊt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trong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vưên</a:t>
            </a:r>
            <a:r>
              <a:rPr lang="en-US" sz="2800" b="1" dirty="0" smtClean="0">
                <a:solidFill>
                  <a:srgbClr val="006600"/>
                </a:solidFill>
                <a:latin typeface=".VnAvant" pitchFamily="34" charset="0"/>
              </a:rPr>
              <a:t> lµ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mét</a:t>
            </a:r>
            <a:r>
              <a:rPr lang="en-US" sz="2800" b="1" dirty="0" smtClean="0">
                <a:solidFill>
                  <a:srgbClr val="006600"/>
                </a:solidFill>
                <a:latin typeface=".VnAvant" pitchFamily="34" charset="0"/>
              </a:rPr>
              <a:t> con </a:t>
            </a:r>
            <a:r>
              <a:rPr lang="en-US" sz="2800" b="1" dirty="0" err="1" smtClean="0">
                <a:solidFill>
                  <a:srgbClr val="006600"/>
                </a:solidFill>
                <a:latin typeface=".VnAvant" pitchFamily="34" charset="0"/>
              </a:rPr>
              <a:t>chim</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häa</a:t>
            </a:r>
            <a:r>
              <a:rPr lang="en-US" sz="2800" b="1" dirty="0" smtClean="0">
                <a:solidFill>
                  <a:srgbClr val="006600"/>
                </a:solidFill>
                <a:latin typeface=".VnAvant" pitchFamily="34" charset="0"/>
              </a:rPr>
              <a:t> mi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tiÕng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hãt</a:t>
            </a:r>
            <a:r>
              <a:rPr lang="en-US" sz="2800" b="1" dirty="0" smtClean="0">
                <a:solidFill>
                  <a:srgbClr val="006600"/>
                </a:solidFill>
                <a:latin typeface=".VnAvant" pitchFamily="34" charset="0"/>
              </a:rPr>
              <a:t> mª </a:t>
            </a:r>
            <a:r>
              <a:rPr lang="en-US" sz="2800" b="1" dirty="0" err="1" smtClean="0">
                <a:solidFill>
                  <a:srgbClr val="006600"/>
                </a:solidFill>
                <a:latin typeface=".VnAvant" pitchFamily="34" charset="0"/>
              </a:rPr>
              <a:t>hån</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2" name="TextBox 11"/>
          <p:cNvSpPr txBox="1"/>
          <p:nvPr/>
        </p:nvSpPr>
        <p:spPr>
          <a:xfrm>
            <a:off x="3041949" y="135597"/>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106" y="1093067"/>
            <a:ext cx="3267848" cy="2703983"/>
          </a:xfrm>
          <a:prstGeom prst="rect">
            <a:avLst/>
          </a:prstGeom>
        </p:spPr>
      </p:pic>
    </p:spTree>
    <p:extLst>
      <p:ext uri="{BB962C8B-B14F-4D97-AF65-F5344CB8AC3E}">
        <p14:creationId xmlns:p14="http://schemas.microsoft.com/office/powerpoint/2010/main" val="1677998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5" name="TextBox 14"/>
          <p:cNvSpPr txBox="1"/>
          <p:nvPr/>
        </p:nvSpPr>
        <p:spPr>
          <a:xfrm>
            <a:off x="258567" y="4102907"/>
            <a:ext cx="8667720" cy="1200329"/>
          </a:xfrm>
          <a:prstGeom prst="rect">
            <a:avLst/>
          </a:prstGeom>
          <a:noFill/>
        </p:spPr>
        <p:txBody>
          <a:bodyPr wrap="square" rtlCol="0">
            <a:spAutoFit/>
          </a:bodyPr>
          <a:lstStyle/>
          <a:p>
            <a:pPr algn="ct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ßi</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ngưêi</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hÇu</a:t>
            </a:r>
            <a:r>
              <a:rPr lang="en-US" sz="2400" b="1" dirty="0" smtClean="0">
                <a:solidFill>
                  <a:srgbClr val="006600"/>
                </a:solidFill>
                <a:latin typeface=".VnAvant" pitchFamily="34" charset="0"/>
              </a:rPr>
              <a:t> ®ªm </a:t>
            </a:r>
            <a:r>
              <a:rPr lang="en-US" sz="2400" b="1" dirty="0" err="1" smtClean="0">
                <a:solidFill>
                  <a:srgbClr val="006600"/>
                </a:solidFill>
                <a:latin typeface=".VnAvant" pitchFamily="34" charset="0"/>
              </a:rPr>
              <a:t>häa</a:t>
            </a:r>
            <a:r>
              <a:rPr lang="en-US" sz="2400" b="1" dirty="0" smtClean="0">
                <a:solidFill>
                  <a:srgbClr val="006600"/>
                </a:solidFill>
                <a:latin typeface=".VnAvant" pitchFamily="34" charset="0"/>
              </a:rPr>
              <a:t> mi ®</a:t>
            </a:r>
            <a:r>
              <a:rPr lang="en-US" sz="2400" b="1" dirty="0" err="1" smtClean="0">
                <a:solidFill>
                  <a:srgbClr val="006600"/>
                </a:solidFill>
                <a:latin typeface=".VnAvant" pitchFamily="34" charset="0"/>
              </a:rPr>
              <a:t>Õn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hãt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cho</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nghe</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TiÕng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hãt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tuyÖt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diÖu</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cña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häa</a:t>
            </a:r>
            <a:r>
              <a:rPr lang="en-US" sz="2400" b="1" dirty="0" smtClean="0">
                <a:solidFill>
                  <a:srgbClr val="006600"/>
                </a:solidFill>
                <a:latin typeface=".VnAvant" pitchFamily="34" charset="0"/>
              </a:rPr>
              <a:t> mi </a:t>
            </a:r>
            <a:r>
              <a:rPr lang="en-US" sz="2400" b="1" dirty="0" err="1" smtClean="0">
                <a:solidFill>
                  <a:srgbClr val="006600"/>
                </a:solidFill>
                <a:latin typeface=".VnAvant" pitchFamily="34" charset="0"/>
              </a:rPr>
              <a:t>lµm</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nh</a:t>
            </a:r>
            <a:r>
              <a:rPr lang="en-US" sz="2400" b="1" dirty="0" smtClean="0">
                <a:solidFill>
                  <a:srgbClr val="006600"/>
                </a:solidFill>
                <a:latin typeface=".VnAvant" pitchFamily="34" charset="0"/>
              </a:rPr>
              <a:t>µ </a:t>
            </a: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c¶m</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éng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r¬i</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nưíc</a:t>
            </a:r>
            <a:r>
              <a:rPr lang="en-US" sz="2400" b="1" dirty="0" smtClean="0">
                <a:solidFill>
                  <a:srgbClr val="006600"/>
                </a:solidFill>
                <a:latin typeface=".VnAvant" pitchFamily="34" charset="0"/>
              </a:rPr>
              <a:t> m¾t. </a:t>
            </a:r>
            <a:r>
              <a:rPr lang="en-US" sz="2400" b="1" dirty="0" err="1" smtClean="0">
                <a:solidFill>
                  <a:srgbClr val="006600"/>
                </a:solidFill>
                <a:latin typeface=".VnAvant" pitchFamily="34" charset="0"/>
              </a:rPr>
              <a:t>Nh</a:t>
            </a:r>
            <a:r>
              <a:rPr lang="en-US" sz="2400" b="1" dirty="0" smtClean="0">
                <a:solidFill>
                  <a:srgbClr val="006600"/>
                </a:solidFill>
                <a:latin typeface=".VnAvant" pitchFamily="34" charset="0"/>
              </a:rPr>
              <a:t>µ </a:t>
            </a: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gi</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häa</a:t>
            </a:r>
            <a:r>
              <a:rPr lang="en-US" sz="2400" b="1" dirty="0" smtClean="0">
                <a:solidFill>
                  <a:srgbClr val="006600"/>
                </a:solidFill>
                <a:latin typeface=".VnAvant" pitchFamily="34" charset="0"/>
              </a:rPr>
              <a:t> mi ë l¹i </a:t>
            </a:r>
            <a:r>
              <a:rPr lang="en-US" sz="2400" b="1" dirty="0" err="1" smtClean="0">
                <a:solidFill>
                  <a:srgbClr val="006600"/>
                </a:solidFill>
                <a:latin typeface=".VnAvant" pitchFamily="34" charset="0"/>
              </a:rPr>
              <a:t>trong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cung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iÖn</a:t>
            </a:r>
            <a:r>
              <a:rPr lang="en-US" sz="2400" b="1" dirty="0" smtClean="0">
                <a:solidFill>
                  <a:srgbClr val="006600"/>
                </a:solidFill>
                <a:latin typeface=".VnAvant" pitchFamily="34" charset="0"/>
              </a:rPr>
              <a:t>.</a:t>
            </a:r>
            <a:endParaRPr lang="en-US" sz="2400" b="1" dirty="0">
              <a:solidFill>
                <a:srgbClr val="006600"/>
              </a:solidFill>
              <a:latin typeface=".VnAvant" pitchFamily="34" charset="0"/>
            </a:endParaRPr>
          </a:p>
        </p:txBody>
      </p:sp>
      <p:sp>
        <p:nvSpPr>
          <p:cNvPr id="12" name="TextBox 11"/>
          <p:cNvSpPr txBox="1"/>
          <p:nvPr/>
        </p:nvSpPr>
        <p:spPr>
          <a:xfrm>
            <a:off x="3041949" y="135597"/>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1599" y="1018721"/>
            <a:ext cx="3141656" cy="2564196"/>
          </a:xfrm>
          <a:prstGeom prst="rect">
            <a:avLst/>
          </a:prstGeom>
        </p:spPr>
      </p:pic>
    </p:spTree>
    <p:extLst>
      <p:ext uri="{BB962C8B-B14F-4D97-AF65-F5344CB8AC3E}">
        <p14:creationId xmlns:p14="http://schemas.microsoft.com/office/powerpoint/2010/main" val="937894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4" name="TextBox 13"/>
          <p:cNvSpPr txBox="1"/>
          <p:nvPr/>
        </p:nvSpPr>
        <p:spPr>
          <a:xfrm>
            <a:off x="239354" y="3908997"/>
            <a:ext cx="8667720" cy="1292662"/>
          </a:xfrm>
          <a:prstGeom prst="rect">
            <a:avLst/>
          </a:prstGeom>
          <a:noFill/>
        </p:spPr>
        <p:txBody>
          <a:bodyPr wrap="square" rtlCol="0">
            <a:spAutoFit/>
          </a:bodyPr>
          <a:lstStyle/>
          <a:p>
            <a:pPr algn="ctr"/>
            <a:r>
              <a:rPr lang="en-US" sz="2600" b="1" dirty="0" err="1" smtClean="0">
                <a:solidFill>
                  <a:srgbClr val="006600"/>
                </a:solidFill>
                <a:latin typeface=".VnAvant" pitchFamily="34" charset="0"/>
              </a:rPr>
              <a:t>Vua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ưîc</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tÆng</a:t>
            </a:r>
            <a:r>
              <a:rPr lang="en-US" sz="2600" b="1" dirty="0" smtClean="0">
                <a:solidFill>
                  <a:srgbClr val="006600"/>
                </a:solidFill>
                <a:latin typeface=".VnAvant" pitchFamily="34" charset="0"/>
              </a:rPr>
              <a:t> con </a:t>
            </a:r>
            <a:r>
              <a:rPr lang="en-US" sz="2600" b="1" dirty="0" err="1" smtClean="0">
                <a:solidFill>
                  <a:srgbClr val="006600"/>
                </a:solidFill>
                <a:latin typeface=".VnAvant" pitchFamily="34" charset="0"/>
              </a:rPr>
              <a:t>häa</a:t>
            </a:r>
            <a:r>
              <a:rPr lang="en-US" sz="2600" b="1" dirty="0" smtClean="0">
                <a:solidFill>
                  <a:srgbClr val="006600"/>
                </a:solidFill>
                <a:latin typeface=".VnAvant" pitchFamily="34" charset="0"/>
              </a:rPr>
              <a:t> mi </a:t>
            </a:r>
            <a:r>
              <a:rPr lang="en-US" sz="2600" b="1" dirty="0" err="1" smtClean="0">
                <a:solidFill>
                  <a:srgbClr val="006600"/>
                </a:solidFill>
                <a:latin typeface=".VnAvant" pitchFamily="34" charset="0"/>
              </a:rPr>
              <a:t>m¸y</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cã</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thÓ</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hãt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liªn</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tôc</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ba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mư¬i</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lÇn</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kh«ng</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mÖt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Häa</a:t>
            </a:r>
            <a:r>
              <a:rPr lang="en-US" sz="2600" b="1" dirty="0" smtClean="0">
                <a:solidFill>
                  <a:srgbClr val="006600"/>
                </a:solidFill>
                <a:latin typeface=".VnAvant" pitchFamily="34" charset="0"/>
              </a:rPr>
              <a:t> mi </a:t>
            </a:r>
            <a:r>
              <a:rPr lang="en-US" sz="2600" b="1" dirty="0" err="1" smtClean="0">
                <a:solidFill>
                  <a:srgbClr val="006600"/>
                </a:solidFill>
                <a:latin typeface=".VnAvant" pitchFamily="34" charset="0"/>
              </a:rPr>
              <a:t>thËt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buån</a:t>
            </a:r>
            <a:r>
              <a:rPr lang="en-US" sz="2600" b="1" dirty="0" smtClean="0">
                <a:solidFill>
                  <a:srgbClr val="006600"/>
                </a:solidFill>
                <a:latin typeface=".VnAvant" pitchFamily="34" charset="0"/>
              </a:rPr>
              <a:t> b· bay ®i v× c¶ </a:t>
            </a:r>
            <a:r>
              <a:rPr lang="en-US" sz="2600" b="1" dirty="0" err="1" smtClean="0">
                <a:solidFill>
                  <a:srgbClr val="006600"/>
                </a:solidFill>
                <a:latin typeface=".VnAvant" pitchFamily="34" charset="0"/>
              </a:rPr>
              <a:t>triÒu</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nh</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rÊt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thÝch</a:t>
            </a:r>
            <a:r>
              <a:rPr lang="en-US" sz="2600" b="1" dirty="0" smtClean="0">
                <a:solidFill>
                  <a:srgbClr val="006600"/>
                </a:solidFill>
                <a:latin typeface=".VnAvant" pitchFamily="34" charset="0"/>
              </a:rPr>
              <a:t> con </a:t>
            </a:r>
            <a:r>
              <a:rPr lang="en-US" sz="2600" b="1" dirty="0" err="1" smtClean="0">
                <a:solidFill>
                  <a:srgbClr val="006600"/>
                </a:solidFill>
                <a:latin typeface=".VnAvant" pitchFamily="34" charset="0"/>
              </a:rPr>
              <a:t>chim</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gi</a:t>
            </a:r>
            <a:r>
              <a:rPr lang="en-US" sz="2600" b="1" dirty="0" smtClean="0">
                <a:solidFill>
                  <a:srgbClr val="006600"/>
                </a:solidFill>
                <a:latin typeface=".VnAvant" pitchFamily="34" charset="0"/>
              </a:rPr>
              <a:t>¶. </a:t>
            </a:r>
            <a:endParaRPr lang="en-US" sz="2600" b="1" dirty="0">
              <a:solidFill>
                <a:srgbClr val="006600"/>
              </a:solidFill>
              <a:latin typeface=".VnAvant" pitchFamily="34" charset="0"/>
            </a:endParaRPr>
          </a:p>
        </p:txBody>
      </p:sp>
      <p:sp>
        <p:nvSpPr>
          <p:cNvPr id="11" name="TextBox 10"/>
          <p:cNvSpPr txBox="1"/>
          <p:nvPr/>
        </p:nvSpPr>
        <p:spPr>
          <a:xfrm>
            <a:off x="3041949" y="135597"/>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949" y="1083909"/>
            <a:ext cx="3329822" cy="2625615"/>
          </a:xfrm>
          <a:prstGeom prst="rect">
            <a:avLst/>
          </a:prstGeom>
        </p:spPr>
      </p:pic>
    </p:spTree>
    <p:extLst>
      <p:ext uri="{BB962C8B-B14F-4D97-AF65-F5344CB8AC3E}">
        <p14:creationId xmlns:p14="http://schemas.microsoft.com/office/powerpoint/2010/main" val="2136007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30629" y="4069954"/>
            <a:ext cx="8812859" cy="1384995"/>
          </a:xfrm>
          <a:prstGeom prst="rect">
            <a:avLst/>
          </a:prstGeom>
          <a:noFill/>
        </p:spPr>
        <p:txBody>
          <a:bodyPr wrap="square" rtlCol="0">
            <a:spAutoFit/>
          </a:bodyPr>
          <a:lstStyle/>
          <a:p>
            <a:pPr algn="ctr"/>
            <a:r>
              <a:rPr lang="en-US" sz="2800" b="1" dirty="0" err="1" smtClean="0">
                <a:solidFill>
                  <a:srgbClr val="006600"/>
                </a:solidFill>
                <a:latin typeface=".VnAvant" pitchFamily="34" charset="0"/>
              </a:rPr>
              <a:t>Lóc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bÖnh</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nÆng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nh</a:t>
            </a:r>
            <a:r>
              <a:rPr lang="en-US" sz="2800" b="1" dirty="0" smtClean="0">
                <a:solidFill>
                  <a:srgbClr val="006600"/>
                </a:solidFill>
                <a:latin typeface=".VnAvant" pitchFamily="34" charset="0"/>
              </a:rPr>
              <a:t>µ </a:t>
            </a:r>
            <a:r>
              <a:rPr lang="en-US" sz="2800" b="1" dirty="0" err="1" smtClean="0">
                <a:solidFill>
                  <a:srgbClr val="006600"/>
                </a:solidFill>
                <a:latin typeface=".VnAvant" pitchFamily="34" charset="0"/>
              </a:rPr>
              <a:t>vua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khao</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ưîc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nghe</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tiÕng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hãt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cña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häc</a:t>
            </a:r>
            <a:r>
              <a:rPr lang="en-US" sz="2800" b="1" dirty="0" smtClean="0">
                <a:solidFill>
                  <a:srgbClr val="006600"/>
                </a:solidFill>
                <a:latin typeface=".VnAvant" pitchFamily="34" charset="0"/>
              </a:rPr>
              <a:t> mi. </a:t>
            </a:r>
            <a:r>
              <a:rPr lang="en-US" sz="2800" b="1" dirty="0" err="1" smtClean="0">
                <a:solidFill>
                  <a:srgbClr val="006600"/>
                </a:solidFill>
                <a:latin typeface=".VnAvant" pitchFamily="34" charset="0"/>
              </a:rPr>
              <a:t>Chim</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m¸y</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hãt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ưîc</a:t>
            </a:r>
            <a:r>
              <a:rPr lang="en-US" sz="2800" b="1" dirty="0" smtClean="0">
                <a:solidFill>
                  <a:srgbClr val="006600"/>
                </a:solidFill>
                <a:latin typeface=".VnAvant" pitchFamily="34" charset="0"/>
              </a:rPr>
              <a:t> v× </a:t>
            </a:r>
            <a:r>
              <a:rPr lang="en-US" sz="2800" b="1" dirty="0" err="1" smtClean="0">
                <a:solidFill>
                  <a:srgbClr val="006600"/>
                </a:solidFill>
                <a:latin typeface=".VnAvant" pitchFamily="34" charset="0"/>
              </a:rPr>
              <a:t>dïng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l©u</a:t>
            </a:r>
            <a:r>
              <a:rPr lang="en-US" sz="2800" b="1" dirty="0" smtClean="0">
                <a:solidFill>
                  <a:srgbClr val="006600"/>
                </a:solidFill>
                <a:latin typeface=".VnAvant" pitchFamily="34" charset="0"/>
              </a:rPr>
              <a:t> ®· </a:t>
            </a:r>
            <a:r>
              <a:rPr lang="en-US" sz="2800" b="1" dirty="0" err="1" smtClean="0">
                <a:solidFill>
                  <a:srgbClr val="006600"/>
                </a:solidFill>
                <a:latin typeface=".VnAvant" pitchFamily="34" charset="0"/>
              </a:rPr>
              <a:t>háng</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2" name="TextBox 11"/>
          <p:cNvSpPr txBox="1"/>
          <p:nvPr/>
        </p:nvSpPr>
        <p:spPr>
          <a:xfrm>
            <a:off x="3375770" y="128599"/>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9317" y="1162928"/>
            <a:ext cx="3477598" cy="2822208"/>
          </a:xfrm>
          <a:prstGeom prst="rect">
            <a:avLst/>
          </a:prstGeom>
        </p:spPr>
      </p:pic>
    </p:spTree>
    <p:extLst>
      <p:ext uri="{BB962C8B-B14F-4D97-AF65-F5344CB8AC3E}">
        <p14:creationId xmlns:p14="http://schemas.microsoft.com/office/powerpoint/2010/main" val="4284147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1879</TotalTime>
  <Words>572</Words>
  <Application>Microsoft Office PowerPoint</Application>
  <PresentationFormat>On-screen Show (16:10)</PresentationFormat>
  <Paragraphs>74</Paragraphs>
  <Slides>14</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宋体</vt:lpstr>
      <vt:lpstr>.VnAvant</vt:lpstr>
      <vt:lpstr>.VnTifani Heavy</vt:lpstr>
      <vt:lpstr>VNI-Juni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AutoBVT</cp:lastModifiedBy>
  <cp:revision>281</cp:revision>
  <dcterms:created xsi:type="dcterms:W3CDTF">2020-02-10T09:35:50Z</dcterms:created>
  <dcterms:modified xsi:type="dcterms:W3CDTF">2021-03-07T21:42:08Z</dcterms:modified>
</cp:coreProperties>
</file>