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2.xml" ContentType="application/vnd.openxmlformats-officedocument.presentationml.tags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25"/>
  </p:notesMasterIdLst>
  <p:sldIdLst>
    <p:sldId id="280" r:id="rId2"/>
    <p:sldId id="398" r:id="rId3"/>
    <p:sldId id="256" r:id="rId4"/>
    <p:sldId id="355" r:id="rId5"/>
    <p:sldId id="257" r:id="rId6"/>
    <p:sldId id="399" r:id="rId7"/>
    <p:sldId id="394" r:id="rId8"/>
    <p:sldId id="395" r:id="rId9"/>
    <p:sldId id="396" r:id="rId10"/>
    <p:sldId id="400" r:id="rId11"/>
    <p:sldId id="360" r:id="rId12"/>
    <p:sldId id="401" r:id="rId13"/>
    <p:sldId id="402" r:id="rId14"/>
    <p:sldId id="403" r:id="rId15"/>
    <p:sldId id="404" r:id="rId16"/>
    <p:sldId id="359" r:id="rId17"/>
    <p:sldId id="397" r:id="rId18"/>
    <p:sldId id="405" r:id="rId19"/>
    <p:sldId id="406" r:id="rId20"/>
    <p:sldId id="407" r:id="rId21"/>
    <p:sldId id="408" r:id="rId22"/>
    <p:sldId id="356" r:id="rId23"/>
    <p:sldId id="308" r:id="rId24"/>
  </p:sldIdLst>
  <p:sldSz cx="9144000" cy="5715000" type="screen16x10"/>
  <p:notesSz cx="6858000" cy="9144000"/>
  <p:embeddedFontLst>
    <p:embeddedFont>
      <p:font typeface="Tahoma" pitchFamily="34" charset="0"/>
      <p:regular r:id="rId26"/>
      <p:bold r:id="rId27"/>
    </p:embeddedFont>
    <p:embeddedFont>
      <p:font typeface="VNI-Thufap2" pitchFamily="2" charset="0"/>
      <p:regular r:id="rId28"/>
    </p:embeddedFont>
    <p:embeddedFont>
      <p:font typeface="Calibri" pitchFamily="34" charset="0"/>
      <p:regular r:id="rId29"/>
      <p:bold r:id="rId30"/>
      <p:italic r:id="rId31"/>
      <p:boldItalic r:id="rId32"/>
    </p:embeddedFont>
    <p:embeddedFont>
      <p:font typeface="宋体" pitchFamily="2" charset="-122"/>
      <p:regular r:id="rId33"/>
    </p:embeddedFont>
    <p:embeddedFont>
      <p:font typeface=".VnAvant" pitchFamily="34" charset="0"/>
      <p:regular r:id="rId34"/>
      <p:bold r:id="rId35"/>
      <p:italic r:id="rId36"/>
      <p:boldItalic r:id="rId37"/>
    </p:embeddedFont>
  </p:embeddedFont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FF33CC"/>
    <a:srgbClr val="0000CC"/>
    <a:srgbClr val="CCFFFF"/>
    <a:srgbClr val="FF7C80"/>
    <a:srgbClr val="99FFCC"/>
    <a:srgbClr val="FFCCFF"/>
    <a:srgbClr val="CCFFCC"/>
    <a:srgbClr val="FF5050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71" autoAdjust="0"/>
    <p:restoredTop sz="88434" autoAdjust="0"/>
  </p:normalViewPr>
  <p:slideViewPr>
    <p:cSldViewPr snapToGrid="0">
      <p:cViewPr>
        <p:scale>
          <a:sx n="66" d="100"/>
          <a:sy n="66" d="100"/>
        </p:scale>
        <p:origin x="-1086" y="-312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3825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Sau</a:t>
            </a:r>
            <a:r>
              <a:rPr lang="en-US" dirty="0" smtClean="0"/>
              <a:t> </a:t>
            </a:r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chú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thích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tranh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viên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nhấn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từng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đọc</a:t>
            </a:r>
            <a:r>
              <a:rPr lang="en-US" baseline="0" dirty="0" smtClean="0"/>
              <a:t> to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vần</a:t>
            </a:r>
            <a:r>
              <a:rPr lang="en-US" baseline="0" dirty="0" smtClean="0"/>
              <a:t> </a:t>
            </a:r>
            <a:r>
              <a:rPr lang="en-US" sz="1200" b="1" dirty="0" err="1" smtClean="0">
                <a:latin typeface=".VnAvant" pitchFamily="34" charset="0"/>
              </a:rPr>
              <a:t>uynh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Muốn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nhấn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đó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Sau</a:t>
            </a:r>
            <a:r>
              <a:rPr lang="en-US" dirty="0" smtClean="0"/>
              <a:t> </a:t>
            </a:r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chú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thích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tranh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viên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nhấn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từng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đọc</a:t>
            </a:r>
            <a:r>
              <a:rPr lang="en-US" baseline="0" dirty="0" smtClean="0"/>
              <a:t> to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vần</a:t>
            </a:r>
            <a:r>
              <a:rPr lang="en-US" baseline="0" dirty="0" smtClean="0"/>
              <a:t> </a:t>
            </a:r>
            <a:r>
              <a:rPr lang="en-US" sz="1200" b="1" dirty="0" err="1" smtClean="0">
                <a:latin typeface=".VnAvant" pitchFamily="34" charset="0"/>
              </a:rPr>
              <a:t>uych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Muốn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nhấn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đó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3825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2021/3/8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2021/3/8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2021/3/8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1"/>
            <a:ext cx="4038600" cy="182165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58"/>
            <a:ext cx="4038600" cy="18229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178736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2021/3/8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2021/3/8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2021/3/8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2021/3/8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2021/3/8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2021/3/8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2021/3/8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2021/3/8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2021/3/8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wm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wmf"/><Relationship Id="rId11" Type="http://schemas.openxmlformats.org/officeDocument/2006/relationships/image" Target="../media/image8.jpg"/><Relationship Id="rId5" Type="http://schemas.openxmlformats.org/officeDocument/2006/relationships/image" Target="../media/image2.wmf"/><Relationship Id="rId10" Type="http://schemas.openxmlformats.org/officeDocument/2006/relationships/image" Target="../media/image7.png"/><Relationship Id="rId4" Type="http://schemas.openxmlformats.org/officeDocument/2006/relationships/image" Target="../media/image1.wmf"/><Relationship Id="rId9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7" Type="http://schemas.openxmlformats.org/officeDocument/2006/relationships/image" Target="../media/image2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4226719"/>
            <a:ext cx="990600" cy="8890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3746500"/>
            <a:ext cx="762000" cy="165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solidFill>
            <a:srgbClr val="00CCFF"/>
          </a:solidFill>
          <a:ln>
            <a:noFill/>
          </a:ln>
          <a:effectLst/>
          <a:extLst/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3" y="4352144"/>
            <a:ext cx="1622717" cy="12385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0"/>
            <a:ext cx="1524000" cy="9525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49" name="Picture 41" descr="Book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933" y="161396"/>
            <a:ext cx="1295400" cy="66410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FF99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150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55" name="Text Box 47"/>
          <p:cNvSpPr txBox="1">
            <a:spLocks noChangeArrowheads="1"/>
          </p:cNvSpPr>
          <p:nvPr/>
        </p:nvSpPr>
        <p:spPr bwMode="auto">
          <a:xfrm>
            <a:off x="685800" y="2726875"/>
            <a:ext cx="7945438" cy="609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 algn="ctr">
                <a:solidFill>
                  <a:srgbClr val="FF33CC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b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2)</a:t>
            </a:r>
            <a:endParaRPr lang="en-US" sz="28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1950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122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2" y="254001"/>
            <a:ext cx="3368675" cy="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854558" y="273316"/>
            <a:ext cx="7358683" cy="400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000" b="1" dirty="0" smtClean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TRƯỜNG TIỂU HỌC ÁI MỘ B</a:t>
            </a:r>
            <a:endParaRPr lang="en-US" sz="2000" b="1" dirty="0">
              <a:ln>
                <a:solidFill>
                  <a:srgbClr val="33CC33"/>
                </a:solidFill>
              </a:ln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1981200" y="1816396"/>
            <a:ext cx="4962066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TIẾNG VIỆT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9144000" cy="7620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9525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25730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304925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030240"/>
            <a:ext cx="171450" cy="1905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284240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323928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50701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6129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895323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317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698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4155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984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441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3165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546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4003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4605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9177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3749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832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289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5273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265322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312947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350" name="5c3f20462760d">
            <a:hlinkClick r:id="" action="ppaction://media"/>
            <a:extLst>
              <a:ext uri="{FF2B5EF4-FFF2-40B4-BE49-F238E27FC236}">
                <a16:creationId xmlns:a16="http://schemas.microsoft.com/office/drawing/2014/main" xmlns="" id="{4949D90D-B89B-483E-9291-B49F2E0EF5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-50482" y="-871893"/>
            <a:ext cx="365522" cy="40613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164" y="3449045"/>
            <a:ext cx="2656386" cy="201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0768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30628" y="-16541"/>
            <a:ext cx="9027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2.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TiÕng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nµo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cã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vÇn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latin typeface=".VnAvant" pitchFamily="34" charset="0"/>
              </a:rPr>
              <a:t>uynh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?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tiÕng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nµo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cã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vÇn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latin typeface=".VnAvant" pitchFamily="34" charset="0"/>
              </a:rPr>
              <a:t>uych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6" name="Line 12"/>
          <p:cNvSpPr>
            <a:spLocks noChangeShapeType="1"/>
          </p:cNvSpPr>
          <p:nvPr/>
        </p:nvSpPr>
        <p:spPr bwMode="auto">
          <a:xfrm>
            <a:off x="14514" y="477164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487068" y="2491804"/>
            <a:ext cx="23887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err="1" smtClean="0">
                <a:latin typeface=".VnAvant" pitchFamily="34" charset="0"/>
              </a:rPr>
              <a:t>ng</a:t>
            </a:r>
            <a:r>
              <a:rPr lang="en-US" sz="3200" b="1" dirty="0" smtClean="0">
                <a:latin typeface=".VnAvant" pitchFamily="34" charset="0"/>
              </a:rPr>
              <a:t>· </a:t>
            </a:r>
            <a:r>
              <a:rPr lang="en-US" sz="3200" b="1" dirty="0" err="1" smtClean="0">
                <a:latin typeface=".VnAvant" pitchFamily="34" charset="0"/>
              </a:rPr>
              <a:t>huþch</a:t>
            </a:r>
            <a:endParaRPr lang="en-US" sz="3200" b="1" dirty="0">
              <a:latin typeface=".VnAvant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67950" y="2468798"/>
            <a:ext cx="37289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.VnAvant" pitchFamily="34" charset="0"/>
              </a:rPr>
              <a:t>®</a:t>
            </a:r>
            <a:r>
              <a:rPr lang="en-US" sz="3200" b="1" dirty="0" err="1" smtClean="0">
                <a:latin typeface=".VnAvant" pitchFamily="34" charset="0"/>
              </a:rPr>
              <a:t>Ìn</a:t>
            </a:r>
            <a:r>
              <a:rPr lang="en-US" sz="3200" b="1" dirty="0" smtClean="0">
                <a:latin typeface=".VnAvant" pitchFamily="34" charset="0"/>
              </a:rPr>
              <a:t> </a:t>
            </a:r>
            <a:r>
              <a:rPr lang="en-US" sz="3200" b="1" dirty="0" err="1" smtClean="0">
                <a:latin typeface=".VnAvant" pitchFamily="34" charset="0"/>
              </a:rPr>
              <a:t>huúnh</a:t>
            </a:r>
            <a:r>
              <a:rPr lang="en-US" sz="3200" b="1" dirty="0" smtClean="0">
                <a:latin typeface=".VnAvant" pitchFamily="34" charset="0"/>
              </a:rPr>
              <a:t> </a:t>
            </a:r>
            <a:r>
              <a:rPr lang="en-US" sz="3200" b="1" dirty="0" err="1" smtClean="0">
                <a:latin typeface=".VnAvant" pitchFamily="34" charset="0"/>
              </a:rPr>
              <a:t>quang</a:t>
            </a:r>
            <a:endParaRPr lang="en-US" sz="3200" b="1" dirty="0">
              <a:latin typeface=".VnAvant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784875" y="5061237"/>
            <a:ext cx="24144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latin typeface=".VnAvant" pitchFamily="34" charset="0"/>
              </a:rPr>
              <a:t>khuúnh</a:t>
            </a:r>
            <a:r>
              <a:rPr lang="en-US" sz="3200" b="1" dirty="0" smtClean="0">
                <a:latin typeface=".VnAvant" pitchFamily="34" charset="0"/>
              </a:rPr>
              <a:t> </a:t>
            </a:r>
            <a:r>
              <a:rPr lang="en-US" sz="3200" b="1" dirty="0" err="1" smtClean="0">
                <a:latin typeface=".VnAvant" pitchFamily="34" charset="0"/>
              </a:rPr>
              <a:t>tay</a:t>
            </a:r>
            <a:endParaRPr lang="en-US" sz="3200" b="1" dirty="0">
              <a:latin typeface=".VnAvant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845950" y="5034333"/>
            <a:ext cx="22076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latin typeface=".VnAvant" pitchFamily="34" charset="0"/>
              </a:rPr>
              <a:t>huých</a:t>
            </a:r>
            <a:r>
              <a:rPr lang="en-US" sz="3200" b="1" dirty="0" smtClean="0">
                <a:latin typeface=".VnAvant" pitchFamily="34" charset="0"/>
              </a:rPr>
              <a:t> </a:t>
            </a:r>
            <a:r>
              <a:rPr lang="en-US" sz="3200" b="1" dirty="0" err="1" smtClean="0">
                <a:latin typeface=".VnAvant" pitchFamily="34" charset="0"/>
              </a:rPr>
              <a:t>tay</a:t>
            </a:r>
            <a:endParaRPr lang="en-US" sz="3200" b="1" dirty="0">
              <a:latin typeface=".VnAvant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040" y="660855"/>
            <a:ext cx="2344894" cy="173248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863" y="592373"/>
            <a:ext cx="2562225" cy="18764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859" y="3176958"/>
            <a:ext cx="1678779" cy="18536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1576" y="3176958"/>
            <a:ext cx="2590800" cy="185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479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>
            <p:custDataLst>
              <p:tags r:id="rId1"/>
            </p:custDataLst>
          </p:nvPr>
        </p:nvSpPr>
        <p:spPr>
          <a:xfrm>
            <a:off x="1039019" y="1620401"/>
            <a:ext cx="7213600" cy="2298455"/>
          </a:xfrm>
          <a:prstGeom prst="roundRect">
            <a:avLst/>
          </a:prstGeom>
          <a:solidFill>
            <a:srgbClr val="002060"/>
          </a:solidFill>
          <a:ln>
            <a:solidFill>
              <a:srgbClr val="FFFF99"/>
            </a:solidFill>
            <a:prstDash val="sysDash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</a:pPr>
            <a:r>
              <a:rPr lang="en-US" sz="4000" b="1" dirty="0" smtClean="0">
                <a:solidFill>
                  <a:srgbClr val="FFFF00"/>
                </a:solidFill>
                <a:latin typeface=".VnAvant" pitchFamily="34" charset="0"/>
              </a:rPr>
              <a:t>NGHỈ GIẢI LAO</a:t>
            </a:r>
            <a:endParaRPr lang="vi-VN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112261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22304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128599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4.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TËp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viÕt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95828" y="666333"/>
            <a:ext cx="69523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Gi¸o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viªn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®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äc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cho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häc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sinh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viÕt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b¶ng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con</a:t>
            </a:r>
            <a:endParaRPr lang="en-US" sz="24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14" y="1551668"/>
            <a:ext cx="8505825" cy="124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580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9144000" cy="5704115"/>
            <a:chOff x="0" y="0"/>
            <a:chExt cx="9144000" cy="570411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5704115"/>
            </a:xfrm>
            <a:prstGeom prst="rect">
              <a:avLst/>
            </a:prstGeom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3548" y="5101661"/>
              <a:ext cx="1416051" cy="3266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6" name="Rounded Rectangle 5"/>
          <p:cNvSpPr/>
          <p:nvPr/>
        </p:nvSpPr>
        <p:spPr>
          <a:xfrm>
            <a:off x="805543" y="1538513"/>
            <a:ext cx="7532913" cy="2162628"/>
          </a:xfrm>
          <a:prstGeom prst="roundRect">
            <a:avLst/>
          </a:prstGeom>
          <a:noFill/>
          <a:ln w="762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FFFF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4000" b="1" dirty="0" smtClean="0">
                <a:solidFill>
                  <a:srgbClr val="FFFF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b="1" dirty="0" smtClean="0">
                <a:solidFill>
                  <a:srgbClr val="FFFF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133 (TIẾT 2)</a:t>
            </a:r>
            <a:endParaRPr lang="en-US" sz="4000" b="1" dirty="0" smtClean="0">
              <a:solidFill>
                <a:srgbClr val="FFFF00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US" sz="8800" b="1" dirty="0" err="1" smtClean="0">
                <a:solidFill>
                  <a:srgbClr val="FFFF00"/>
                </a:solidFill>
                <a:latin typeface=".VnAvant" pitchFamily="34" charset="0"/>
              </a:rPr>
              <a:t>uynh</a:t>
            </a:r>
            <a:r>
              <a:rPr lang="en-US" sz="8800" b="1" dirty="0" smtClean="0">
                <a:solidFill>
                  <a:srgbClr val="FFFF00"/>
                </a:solidFill>
                <a:latin typeface=".VnAvant" pitchFamily="34" charset="0"/>
              </a:rPr>
              <a:t> – </a:t>
            </a:r>
            <a:r>
              <a:rPr lang="en-US" sz="8800" b="1" dirty="0" err="1" smtClean="0">
                <a:solidFill>
                  <a:srgbClr val="FFFF00"/>
                </a:solidFill>
                <a:latin typeface=".VnAvant" pitchFamily="34" charset="0"/>
              </a:rPr>
              <a:t>uych</a:t>
            </a:r>
            <a:endParaRPr lang="en-US" sz="8800" b="1" dirty="0" smtClean="0">
              <a:solidFill>
                <a:srgbClr val="FFFF00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06316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62222" y="990599"/>
            <a:ext cx="8868228" cy="455930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9" y="128599"/>
            <a:ext cx="2917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Lµm</a:t>
            </a:r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quen</a:t>
            </a:r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:</a:t>
            </a:r>
            <a:endParaRPr lang="en-US" sz="32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764967" y="13378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133: 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uynh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</a:rPr>
              <a:t>– </a:t>
            </a:r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</a:rPr>
              <a:t>uych</a:t>
            </a:r>
            <a:endParaRPr lang="en-US" sz="3200" b="1" dirty="0">
              <a:solidFill>
                <a:srgbClr val="FF0000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0540" y="3753931"/>
            <a:ext cx="35493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họp</a:t>
            </a:r>
            <a:r>
              <a:rPr lang="en-US" sz="3600" b="1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phụ</a:t>
            </a:r>
            <a:r>
              <a:rPr lang="en-US" sz="3600" b="1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huynh</a:t>
            </a:r>
            <a:endParaRPr lang="en-US" sz="3600" b="1" dirty="0">
              <a:solidFill>
                <a:srgbClr val="006600"/>
              </a:solidFill>
              <a:latin typeface=".VnAvant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446" y="990599"/>
            <a:ext cx="3257550" cy="286702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23281" y="3756026"/>
            <a:ext cx="35493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họp</a:t>
            </a:r>
            <a:r>
              <a:rPr lang="en-US" sz="3600" b="1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phụ</a:t>
            </a:r>
            <a:r>
              <a:rPr lang="en-US" sz="3600" b="1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h</a:t>
            </a:r>
            <a:r>
              <a:rPr lang="en-US" sz="36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uynh</a:t>
            </a:r>
            <a:endParaRPr lang="en-US" sz="3600" b="1" dirty="0">
              <a:solidFill>
                <a:srgbClr val="FF0000"/>
              </a:solidFill>
              <a:latin typeface=".VnAvant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5" t="17857" r="55713" b="20437"/>
          <a:stretch/>
        </p:blipFill>
        <p:spPr bwMode="auto">
          <a:xfrm>
            <a:off x="4383314" y="990599"/>
            <a:ext cx="4165596" cy="3552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1576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30628" y="-16541"/>
            <a:ext cx="9027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2.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TiÕng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nµo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cã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vÇn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latin typeface=".VnAvant" pitchFamily="34" charset="0"/>
              </a:rPr>
              <a:t>uynh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?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tiÕng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nµo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cã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vÇn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latin typeface=".VnAvant" pitchFamily="34" charset="0"/>
              </a:rPr>
              <a:t>uych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6" name="Line 12"/>
          <p:cNvSpPr>
            <a:spLocks noChangeShapeType="1"/>
          </p:cNvSpPr>
          <p:nvPr/>
        </p:nvSpPr>
        <p:spPr bwMode="auto">
          <a:xfrm>
            <a:off x="14514" y="477164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487068" y="2491804"/>
            <a:ext cx="23887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err="1" smtClean="0">
                <a:latin typeface=".VnAvant" pitchFamily="34" charset="0"/>
              </a:rPr>
              <a:t>ng</a:t>
            </a:r>
            <a:r>
              <a:rPr lang="en-US" sz="3200" b="1" dirty="0" smtClean="0">
                <a:latin typeface=".VnAvant" pitchFamily="34" charset="0"/>
              </a:rPr>
              <a:t>· </a:t>
            </a:r>
            <a:r>
              <a:rPr lang="en-US" sz="3200" b="1" dirty="0" err="1" smtClean="0">
                <a:latin typeface=".VnAvant" pitchFamily="34" charset="0"/>
              </a:rPr>
              <a:t>huþch</a:t>
            </a:r>
            <a:endParaRPr lang="en-US" sz="3200" b="1" dirty="0">
              <a:latin typeface=".VnAvant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67950" y="2468798"/>
            <a:ext cx="37289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.VnAvant" pitchFamily="34" charset="0"/>
              </a:rPr>
              <a:t>®</a:t>
            </a:r>
            <a:r>
              <a:rPr lang="en-US" sz="3200" b="1" dirty="0" err="1" smtClean="0">
                <a:latin typeface=".VnAvant" pitchFamily="34" charset="0"/>
              </a:rPr>
              <a:t>Ìn</a:t>
            </a:r>
            <a:r>
              <a:rPr lang="en-US" sz="3200" b="1" dirty="0" smtClean="0">
                <a:latin typeface=".VnAvant" pitchFamily="34" charset="0"/>
              </a:rPr>
              <a:t> </a:t>
            </a:r>
            <a:r>
              <a:rPr lang="en-US" sz="3200" b="1" dirty="0" err="1" smtClean="0">
                <a:latin typeface=".VnAvant" pitchFamily="34" charset="0"/>
              </a:rPr>
              <a:t>huúnh</a:t>
            </a:r>
            <a:r>
              <a:rPr lang="en-US" sz="3200" b="1" dirty="0" smtClean="0">
                <a:latin typeface=".VnAvant" pitchFamily="34" charset="0"/>
              </a:rPr>
              <a:t> </a:t>
            </a:r>
            <a:r>
              <a:rPr lang="en-US" sz="3200" b="1" dirty="0" err="1" smtClean="0">
                <a:latin typeface=".VnAvant" pitchFamily="34" charset="0"/>
              </a:rPr>
              <a:t>quang</a:t>
            </a:r>
            <a:endParaRPr lang="en-US" sz="3200" b="1" dirty="0">
              <a:latin typeface=".VnAvant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784875" y="5061237"/>
            <a:ext cx="24144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latin typeface=".VnAvant" pitchFamily="34" charset="0"/>
              </a:rPr>
              <a:t>khuúnh</a:t>
            </a:r>
            <a:r>
              <a:rPr lang="en-US" sz="3200" b="1" dirty="0" smtClean="0">
                <a:latin typeface=".VnAvant" pitchFamily="34" charset="0"/>
              </a:rPr>
              <a:t> </a:t>
            </a:r>
            <a:r>
              <a:rPr lang="en-US" sz="3200" b="1" dirty="0" err="1" smtClean="0">
                <a:latin typeface=".VnAvant" pitchFamily="34" charset="0"/>
              </a:rPr>
              <a:t>tay</a:t>
            </a:r>
            <a:endParaRPr lang="en-US" sz="3200" b="1" dirty="0">
              <a:latin typeface=".VnAvant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845950" y="5034333"/>
            <a:ext cx="22076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latin typeface=".VnAvant" pitchFamily="34" charset="0"/>
              </a:rPr>
              <a:t>huých</a:t>
            </a:r>
            <a:r>
              <a:rPr lang="en-US" sz="3200" b="1" dirty="0" smtClean="0">
                <a:latin typeface=".VnAvant" pitchFamily="34" charset="0"/>
              </a:rPr>
              <a:t> </a:t>
            </a:r>
            <a:r>
              <a:rPr lang="en-US" sz="3200" b="1" dirty="0" err="1" smtClean="0">
                <a:latin typeface=".VnAvant" pitchFamily="34" charset="0"/>
              </a:rPr>
              <a:t>tay</a:t>
            </a:r>
            <a:endParaRPr lang="en-US" sz="3200" b="1" dirty="0">
              <a:latin typeface=".VnAvant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040" y="660855"/>
            <a:ext cx="2344894" cy="173248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863" y="592373"/>
            <a:ext cx="2562225" cy="18764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859" y="3176958"/>
            <a:ext cx="1678779" cy="18536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1576" y="3176958"/>
            <a:ext cx="2590800" cy="185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213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30629" y="-2027"/>
            <a:ext cx="2409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3.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TËp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®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äc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: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70352" y="-13455"/>
            <a:ext cx="21259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Hµ m· bay</a:t>
            </a:r>
            <a:endParaRPr lang="en-US" sz="2800" b="1" dirty="0">
              <a:solidFill>
                <a:srgbClr val="C00000"/>
              </a:solidFill>
              <a:latin typeface=".VnAvant" pitchFamily="34" charset="0"/>
            </a:endParaRPr>
          </a:p>
        </p:txBody>
      </p:sp>
      <p:sp>
        <p:nvSpPr>
          <p:cNvPr id="19" name="Line 45"/>
          <p:cNvSpPr>
            <a:spLocks noChangeShapeType="1"/>
          </p:cNvSpPr>
          <p:nvPr/>
        </p:nvSpPr>
        <p:spPr bwMode="auto">
          <a:xfrm>
            <a:off x="14516" y="498826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51545" y="666335"/>
            <a:ext cx="747485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smtClean="0">
                <a:solidFill>
                  <a:srgbClr val="0000CC"/>
                </a:solidFill>
                <a:latin typeface=".VnAvant" pitchFamily="34" charset="0"/>
              </a:rPr>
              <a:t>	Hµ m· </a:t>
            </a:r>
            <a:r>
              <a:rPr lang="en-US" sz="2000" b="1" dirty="0" err="1" smtClean="0">
                <a:solidFill>
                  <a:srgbClr val="0000CC"/>
                </a:solidFill>
                <a:latin typeface=".VnAvant" pitchFamily="34" charset="0"/>
              </a:rPr>
              <a:t>muèn</a:t>
            </a:r>
            <a:r>
              <a:rPr lang="en-US" sz="2000" b="1" dirty="0" smtClean="0">
                <a:solidFill>
                  <a:srgbClr val="0000CC"/>
                </a:solidFill>
                <a:latin typeface=".VnAvant" pitchFamily="34" charset="0"/>
              </a:rPr>
              <a:t> bay. </a:t>
            </a:r>
            <a:r>
              <a:rPr lang="en-US" sz="2000" b="1" dirty="0" err="1" smtClean="0">
                <a:solidFill>
                  <a:srgbClr val="0000CC"/>
                </a:solidFill>
                <a:latin typeface=".VnAvant" pitchFamily="34" charset="0"/>
              </a:rPr>
              <a:t>Chó</a:t>
            </a:r>
            <a:r>
              <a:rPr lang="en-US" sz="20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.VnAvant" pitchFamily="34" charset="0"/>
              </a:rPr>
              <a:t>chän</a:t>
            </a:r>
            <a:r>
              <a:rPr lang="en-US" sz="20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.VnAvant" pitchFamily="34" charset="0"/>
              </a:rPr>
              <a:t>mét</a:t>
            </a:r>
            <a:r>
              <a:rPr lang="en-US" sz="20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.VnAvant" pitchFamily="34" charset="0"/>
              </a:rPr>
              <a:t>b·I</a:t>
            </a:r>
            <a:r>
              <a:rPr lang="en-US" sz="20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.VnAvant" pitchFamily="34" charset="0"/>
              </a:rPr>
              <a:t>réng</a:t>
            </a:r>
            <a:r>
              <a:rPr lang="en-US" sz="2000" b="1" dirty="0" smtClean="0">
                <a:solidFill>
                  <a:srgbClr val="0000CC"/>
                </a:solidFill>
                <a:latin typeface=".VnAvant" pitchFamily="34" charset="0"/>
              </a:rPr>
              <a:t>, </a:t>
            </a:r>
            <a:r>
              <a:rPr lang="en-US" sz="2000" b="1" dirty="0" err="1" smtClean="0">
                <a:solidFill>
                  <a:srgbClr val="0000CC"/>
                </a:solidFill>
                <a:latin typeface=".VnAvant" pitchFamily="34" charset="0"/>
              </a:rPr>
              <a:t>khuúnh</a:t>
            </a:r>
            <a:r>
              <a:rPr lang="en-US" sz="20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.VnAvant" pitchFamily="34" charset="0"/>
              </a:rPr>
              <a:t>ch©n</a:t>
            </a:r>
            <a:r>
              <a:rPr lang="en-US" sz="20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.VnAvant" pitchFamily="34" charset="0"/>
              </a:rPr>
              <a:t>lÊy</a:t>
            </a:r>
            <a:r>
              <a:rPr lang="en-US" sz="2000" b="1" dirty="0" smtClean="0">
                <a:solidFill>
                  <a:srgbClr val="0000CC"/>
                </a:solidFill>
                <a:latin typeface=".VnAvant" pitchFamily="34" charset="0"/>
              </a:rPr>
              <a:t> ®µ. </a:t>
            </a:r>
            <a:r>
              <a:rPr lang="en-US" sz="2000" b="1" dirty="0" err="1" smtClean="0">
                <a:solidFill>
                  <a:srgbClr val="0000CC"/>
                </a:solidFill>
                <a:latin typeface=".VnAvant" pitchFamily="34" charset="0"/>
              </a:rPr>
              <a:t>Nh</a:t>
            </a:r>
            <a:r>
              <a:rPr lang="en-US" sz="1600" b="1" dirty="0" err="1" smtClean="0">
                <a:solidFill>
                  <a:srgbClr val="0000CC"/>
                </a:solidFill>
                <a:latin typeface=".VnAvant" pitchFamily="34" charset="0"/>
              </a:rPr>
              <a:t>¦</a:t>
            </a:r>
            <a:r>
              <a:rPr lang="en-US" sz="20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­­­­</a:t>
            </a:r>
            <a:r>
              <a:rPr lang="en-US" sz="2000" b="1" dirty="0" err="1" smtClean="0">
                <a:solidFill>
                  <a:srgbClr val="0000CC"/>
                </a:solidFill>
                <a:latin typeface=".VnAvant" pitchFamily="34" charset="0"/>
              </a:rPr>
              <a:t>ng</a:t>
            </a:r>
            <a:r>
              <a:rPr lang="en-US" sz="20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.VnAvant" pitchFamily="34" charset="0"/>
              </a:rPr>
              <a:t>luýnh</a:t>
            </a:r>
            <a:r>
              <a:rPr lang="en-US" sz="20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.VnAvant" pitchFamily="34" charset="0"/>
              </a:rPr>
              <a:t>quýnh</a:t>
            </a:r>
            <a:r>
              <a:rPr lang="en-US" sz="20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.VnAvant" pitchFamily="34" charset="0"/>
              </a:rPr>
              <a:t>m·I</a:t>
            </a:r>
            <a:r>
              <a:rPr lang="en-US" sz="2000" b="1" dirty="0" smtClean="0">
                <a:solidFill>
                  <a:srgbClr val="0000CC"/>
                </a:solidFill>
                <a:latin typeface=".VnAvant" pitchFamily="34" charset="0"/>
              </a:rPr>
              <a:t>, </a:t>
            </a:r>
            <a:r>
              <a:rPr lang="en-US" sz="2000" b="1" dirty="0" err="1" smtClean="0">
                <a:solidFill>
                  <a:srgbClr val="0000CC"/>
                </a:solidFill>
                <a:latin typeface=".VnAvant" pitchFamily="34" charset="0"/>
              </a:rPr>
              <a:t>chó</a:t>
            </a:r>
            <a:r>
              <a:rPr lang="en-US" sz="20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.VnAvant" pitchFamily="34" charset="0"/>
              </a:rPr>
              <a:t>vÉn</a:t>
            </a:r>
            <a:r>
              <a:rPr lang="en-US" sz="2000" b="1" dirty="0" smtClean="0">
                <a:solidFill>
                  <a:srgbClr val="0000CC"/>
                </a:solidFill>
                <a:latin typeface=".VnAvant" pitchFamily="34" charset="0"/>
              </a:rPr>
              <a:t> ch¼ng bay </a:t>
            </a:r>
            <a:r>
              <a:rPr lang="en-US" sz="2000" b="1" dirty="0">
                <a:solidFill>
                  <a:srgbClr val="0000CC"/>
                </a:solidFill>
                <a:latin typeface=".VnAvant" pitchFamily="34" charset="0"/>
              </a:rPr>
              <a:t>®</a:t>
            </a:r>
            <a:r>
              <a:rPr lang="en-US" b="1" dirty="0">
                <a:solidFill>
                  <a:srgbClr val="0000CC"/>
                </a:solidFill>
                <a:latin typeface=".VnAvant" pitchFamily="34" charset="0"/>
              </a:rPr>
              <a:t>¦­</a:t>
            </a:r>
            <a:r>
              <a:rPr lang="en-US" sz="2000" b="1" dirty="0" err="1" smtClean="0">
                <a:solidFill>
                  <a:srgbClr val="0000CC"/>
                </a:solidFill>
                <a:latin typeface=".VnAvant" pitchFamily="34" charset="0"/>
              </a:rPr>
              <a:t>îc</a:t>
            </a:r>
            <a:r>
              <a:rPr lang="en-US" sz="2000" b="1" dirty="0" smtClean="0">
                <a:solidFill>
                  <a:srgbClr val="0000CC"/>
                </a:solidFill>
                <a:latin typeface=".VnAvant" pitchFamily="34" charset="0"/>
              </a:rPr>
              <a:t>.</a:t>
            </a:r>
          </a:p>
          <a:p>
            <a:pPr algn="just"/>
            <a:r>
              <a:rPr lang="en-US" sz="2000" b="1" dirty="0">
                <a:solidFill>
                  <a:srgbClr val="0000CC"/>
                </a:solidFill>
                <a:latin typeface=".VnAvant" pitchFamily="34" charset="0"/>
              </a:rPr>
              <a:t>	</a:t>
            </a:r>
            <a:r>
              <a:rPr lang="en-US" sz="2000" b="1" dirty="0" err="1" smtClean="0">
                <a:solidFill>
                  <a:srgbClr val="0000CC"/>
                </a:solidFill>
                <a:latin typeface=".VnAvant" pitchFamily="34" charset="0"/>
              </a:rPr>
              <a:t>Chó</a:t>
            </a:r>
            <a:r>
              <a:rPr lang="en-US" sz="20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.VnAvant" pitchFamily="34" charset="0"/>
              </a:rPr>
              <a:t>nghÜ</a:t>
            </a:r>
            <a:r>
              <a:rPr lang="en-US" sz="2000" b="1" dirty="0" smtClean="0">
                <a:solidFill>
                  <a:srgbClr val="0000CC"/>
                </a:solidFill>
                <a:latin typeface=".VnAvant" pitchFamily="34" charset="0"/>
              </a:rPr>
              <a:t>: “</a:t>
            </a:r>
            <a:r>
              <a:rPr lang="en-US" sz="2000" b="1" dirty="0" err="1" smtClean="0">
                <a:solidFill>
                  <a:srgbClr val="0000CC"/>
                </a:solidFill>
                <a:latin typeface=".VnAvant" pitchFamily="34" charset="0"/>
              </a:rPr>
              <a:t>M×nh</a:t>
            </a:r>
            <a:r>
              <a:rPr lang="en-US" sz="20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.VnAvant" pitchFamily="34" charset="0"/>
              </a:rPr>
              <a:t>nÆng</a:t>
            </a:r>
            <a:r>
              <a:rPr lang="en-US" sz="20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.VnAvant" pitchFamily="34" charset="0"/>
              </a:rPr>
              <a:t>qu</a:t>
            </a:r>
            <a:r>
              <a:rPr lang="en-US" sz="2000" b="1" dirty="0" smtClean="0">
                <a:solidFill>
                  <a:srgbClr val="0000CC"/>
                </a:solidFill>
                <a:latin typeface=".VnAvant" pitchFamily="34" charset="0"/>
              </a:rPr>
              <a:t>¸”. §Ó </a:t>
            </a:r>
            <a:r>
              <a:rPr lang="en-US" sz="2000" b="1" dirty="0" err="1" smtClean="0">
                <a:solidFill>
                  <a:srgbClr val="0000CC"/>
                </a:solidFill>
                <a:latin typeface=".VnAvant" pitchFamily="34" charset="0"/>
              </a:rPr>
              <a:t>gi¶m</a:t>
            </a:r>
            <a:r>
              <a:rPr lang="en-US" sz="20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.VnAvant" pitchFamily="34" charset="0"/>
              </a:rPr>
              <a:t>c©n</a:t>
            </a:r>
            <a:r>
              <a:rPr lang="en-US" sz="2000" b="1" dirty="0" smtClean="0">
                <a:solidFill>
                  <a:srgbClr val="0000CC"/>
                </a:solidFill>
                <a:latin typeface=".VnAvant" pitchFamily="34" charset="0"/>
              </a:rPr>
              <a:t>, </a:t>
            </a:r>
            <a:r>
              <a:rPr lang="en-US" sz="2000" b="1" dirty="0" err="1" smtClean="0">
                <a:solidFill>
                  <a:srgbClr val="0000CC"/>
                </a:solidFill>
                <a:latin typeface=".VnAvant" pitchFamily="34" charset="0"/>
              </a:rPr>
              <a:t>s¸ng</a:t>
            </a:r>
            <a:r>
              <a:rPr lang="en-US" sz="20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.VnAvant" pitchFamily="34" charset="0"/>
              </a:rPr>
              <a:t>s¸ng</a:t>
            </a:r>
            <a:r>
              <a:rPr lang="en-US" sz="2000" b="1" dirty="0" smtClean="0">
                <a:solidFill>
                  <a:srgbClr val="0000CC"/>
                </a:solidFill>
                <a:latin typeface=".VnAvant" pitchFamily="34" charset="0"/>
              </a:rPr>
              <a:t>, </a:t>
            </a:r>
            <a:r>
              <a:rPr lang="en-US" sz="2000" b="1" dirty="0" err="1" smtClean="0">
                <a:solidFill>
                  <a:srgbClr val="0000CC"/>
                </a:solidFill>
                <a:latin typeface=".VnAvant" pitchFamily="34" charset="0"/>
              </a:rPr>
              <a:t>chó</a:t>
            </a:r>
            <a:r>
              <a:rPr lang="en-US" sz="2000" b="1" dirty="0" smtClean="0">
                <a:solidFill>
                  <a:srgbClr val="0000CC"/>
                </a:solidFill>
                <a:latin typeface=".VnAvant" pitchFamily="34" charset="0"/>
              </a:rPr>
              <a:t> ch¹y </a:t>
            </a:r>
            <a:r>
              <a:rPr lang="en-US" sz="2000" b="1" dirty="0" err="1" smtClean="0">
                <a:solidFill>
                  <a:srgbClr val="0000CC"/>
                </a:solidFill>
                <a:latin typeface=".VnAvant" pitchFamily="34" charset="0"/>
              </a:rPr>
              <a:t>huúnh</a:t>
            </a:r>
            <a:r>
              <a:rPr lang="en-US" sz="20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.VnAvant" pitchFamily="34" charset="0"/>
              </a:rPr>
              <a:t>huþch</a:t>
            </a:r>
            <a:r>
              <a:rPr lang="en-US" sz="2000" b="1" dirty="0" smtClean="0">
                <a:solidFill>
                  <a:srgbClr val="0000CC"/>
                </a:solidFill>
                <a:latin typeface=".VnAvant" pitchFamily="34" charset="0"/>
              </a:rPr>
              <a:t>. </a:t>
            </a:r>
            <a:r>
              <a:rPr lang="en-US" sz="2000" b="1" dirty="0" err="1" smtClean="0">
                <a:solidFill>
                  <a:srgbClr val="0000CC"/>
                </a:solidFill>
                <a:latin typeface=".VnAvant" pitchFamily="34" charset="0"/>
              </a:rPr>
              <a:t>Sau</a:t>
            </a:r>
            <a:r>
              <a:rPr lang="en-US" sz="20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.VnAvant" pitchFamily="34" charset="0"/>
              </a:rPr>
              <a:t>mét</a:t>
            </a:r>
            <a:r>
              <a:rPr lang="en-US" sz="20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.VnAvant" pitchFamily="34" charset="0"/>
              </a:rPr>
              <a:t>th¸ng</a:t>
            </a:r>
            <a:r>
              <a:rPr lang="en-US" sz="2000" b="1" dirty="0" smtClean="0">
                <a:solidFill>
                  <a:srgbClr val="0000CC"/>
                </a:solidFill>
                <a:latin typeface=".VnAvant" pitchFamily="34" charset="0"/>
              </a:rPr>
              <a:t>, </a:t>
            </a:r>
            <a:r>
              <a:rPr lang="en-US" sz="2000" b="1" dirty="0" err="1" smtClean="0">
                <a:solidFill>
                  <a:srgbClr val="0000CC"/>
                </a:solidFill>
                <a:latin typeface=".VnAvant" pitchFamily="34" charset="0"/>
              </a:rPr>
              <a:t>chó</a:t>
            </a:r>
            <a:r>
              <a:rPr lang="en-US" sz="20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.VnAvant" pitchFamily="34" charset="0"/>
              </a:rPr>
              <a:t>leo</a:t>
            </a:r>
            <a:r>
              <a:rPr lang="en-US" sz="20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.VnAvant" pitchFamily="34" charset="0"/>
              </a:rPr>
              <a:t>lªn</a:t>
            </a:r>
            <a:r>
              <a:rPr lang="en-US" sz="20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.VnAvant" pitchFamily="34" charset="0"/>
              </a:rPr>
              <a:t>mám</a:t>
            </a:r>
            <a:r>
              <a:rPr lang="en-US" sz="2000" b="1" dirty="0" smtClean="0">
                <a:solidFill>
                  <a:srgbClr val="0000CC"/>
                </a:solidFill>
                <a:latin typeface=".VnAvant" pitchFamily="34" charset="0"/>
              </a:rPr>
              <a:t> ®¸, </a:t>
            </a:r>
            <a:r>
              <a:rPr lang="en-US" sz="2000" b="1" dirty="0" err="1" smtClean="0">
                <a:solidFill>
                  <a:srgbClr val="0000CC"/>
                </a:solidFill>
                <a:latin typeface=".VnAvant" pitchFamily="34" charset="0"/>
              </a:rPr>
              <a:t>nh¶y</a:t>
            </a:r>
            <a:r>
              <a:rPr lang="en-US" sz="20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.VnAvant" pitchFamily="34" charset="0"/>
              </a:rPr>
              <a:t>vät</a:t>
            </a:r>
            <a:r>
              <a:rPr lang="en-US" sz="20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.VnAvant" pitchFamily="34" charset="0"/>
              </a:rPr>
              <a:t>lªn</a:t>
            </a:r>
            <a:r>
              <a:rPr lang="en-US" sz="2000" b="1" dirty="0" smtClean="0">
                <a:solidFill>
                  <a:srgbClr val="0000CC"/>
                </a:solidFill>
                <a:latin typeface=".VnAvant" pitchFamily="34" charset="0"/>
              </a:rPr>
              <a:t>, </a:t>
            </a:r>
            <a:r>
              <a:rPr lang="en-US" sz="2000" b="1" dirty="0" err="1" smtClean="0">
                <a:solidFill>
                  <a:srgbClr val="0000CC"/>
                </a:solidFill>
                <a:latin typeface=".VnAvant" pitchFamily="34" charset="0"/>
              </a:rPr>
              <a:t>nh</a:t>
            </a:r>
            <a:r>
              <a:rPr lang="en-US" sz="2000" b="1" dirty="0" err="1">
                <a:solidFill>
                  <a:srgbClr val="0000CC"/>
                </a:solidFill>
                <a:latin typeface=".VnAvant" pitchFamily="34" charset="0"/>
              </a:rPr>
              <a:t>­</a:t>
            </a:r>
            <a:r>
              <a:rPr lang="en-US" sz="1600" b="1" dirty="0" err="1">
                <a:solidFill>
                  <a:srgbClr val="0000CC"/>
                </a:solidFill>
                <a:latin typeface=".VnAvant" pitchFamily="34" charset="0"/>
              </a:rPr>
              <a:t>¦</a:t>
            </a:r>
            <a:r>
              <a:rPr lang="en-US" sz="2000" b="1" dirty="0" err="1">
                <a:solidFill>
                  <a:srgbClr val="0000CC"/>
                </a:solidFill>
                <a:latin typeface=".VnAvant" pitchFamily="34" charset="0"/>
              </a:rPr>
              <a:t>ng</a:t>
            </a:r>
            <a:r>
              <a:rPr lang="en-US" sz="20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000" b="1" dirty="0" smtClean="0">
                <a:solidFill>
                  <a:srgbClr val="0000CC"/>
                </a:solidFill>
                <a:latin typeface=".VnAvant" pitchFamily="34" charset="0"/>
              </a:rPr>
              <a:t>l¹i </a:t>
            </a:r>
            <a:r>
              <a:rPr lang="en-US" sz="2000" b="1" dirty="0" err="1" smtClean="0">
                <a:solidFill>
                  <a:srgbClr val="0000CC"/>
                </a:solidFill>
                <a:latin typeface=".VnAvant" pitchFamily="34" charset="0"/>
              </a:rPr>
              <a:t>r¬I</a:t>
            </a:r>
            <a:r>
              <a:rPr lang="en-US" sz="20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.VnAvant" pitchFamily="34" charset="0"/>
              </a:rPr>
              <a:t>huþch</a:t>
            </a:r>
            <a:r>
              <a:rPr lang="en-US" sz="20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.VnAvant" pitchFamily="34" charset="0"/>
              </a:rPr>
              <a:t>xuèng</a:t>
            </a:r>
            <a:r>
              <a:rPr lang="en-US" sz="2000" b="1" dirty="0" smtClean="0">
                <a:solidFill>
                  <a:srgbClr val="0000CC"/>
                </a:solidFill>
                <a:latin typeface=".VnAvant" pitchFamily="34" charset="0"/>
              </a:rPr>
              <a:t> ®</a:t>
            </a:r>
            <a:r>
              <a:rPr lang="en-US" sz="2000" b="1" dirty="0" err="1" smtClean="0">
                <a:solidFill>
                  <a:srgbClr val="0000CC"/>
                </a:solidFill>
                <a:latin typeface=".VnAvant" pitchFamily="34" charset="0"/>
              </a:rPr>
              <a:t>Êt</a:t>
            </a:r>
            <a:r>
              <a:rPr lang="en-US" sz="2000" b="1" dirty="0" smtClean="0">
                <a:solidFill>
                  <a:srgbClr val="0000CC"/>
                </a:solidFill>
                <a:latin typeface=".VnAvant" pitchFamily="34" charset="0"/>
              </a:rPr>
              <a:t>.</a:t>
            </a:r>
          </a:p>
          <a:p>
            <a:pPr algn="just"/>
            <a:r>
              <a:rPr lang="en-US" sz="2000" b="1" dirty="0">
                <a:solidFill>
                  <a:srgbClr val="0000CC"/>
                </a:solidFill>
                <a:latin typeface=".VnAvant" pitchFamily="34" charset="0"/>
              </a:rPr>
              <a:t>	</a:t>
            </a:r>
            <a:r>
              <a:rPr lang="en-US" sz="2000" b="1" dirty="0" smtClean="0">
                <a:solidFill>
                  <a:srgbClr val="0000CC"/>
                </a:solidFill>
                <a:latin typeface=".VnAvant" pitchFamily="34" charset="0"/>
              </a:rPr>
              <a:t>May </a:t>
            </a:r>
            <a:r>
              <a:rPr lang="en-US" sz="2000" b="1" dirty="0" err="1" smtClean="0">
                <a:solidFill>
                  <a:srgbClr val="0000CC"/>
                </a:solidFill>
                <a:latin typeface=".VnAvant" pitchFamily="34" charset="0"/>
              </a:rPr>
              <a:t>qu</a:t>
            </a:r>
            <a:r>
              <a:rPr lang="en-US" sz="2000" b="1" dirty="0" smtClean="0">
                <a:solidFill>
                  <a:srgbClr val="0000CC"/>
                </a:solidFill>
                <a:latin typeface=".VnAvant" pitchFamily="34" charset="0"/>
              </a:rPr>
              <a:t>¸, </a:t>
            </a:r>
            <a:r>
              <a:rPr lang="en-US" sz="2000" b="1" dirty="0" err="1" smtClean="0">
                <a:solidFill>
                  <a:srgbClr val="0000CC"/>
                </a:solidFill>
                <a:latin typeface=".VnAvant" pitchFamily="34" charset="0"/>
              </a:rPr>
              <a:t>bè</a:t>
            </a:r>
            <a:r>
              <a:rPr lang="en-US" sz="20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.VnAvant" pitchFamily="34" charset="0"/>
              </a:rPr>
              <a:t>chó</a:t>
            </a:r>
            <a:r>
              <a:rPr lang="en-US" sz="2000" b="1" dirty="0" smtClean="0">
                <a:solidFill>
                  <a:srgbClr val="0000CC"/>
                </a:solidFill>
                <a:latin typeface=".VnAvant" pitchFamily="34" charset="0"/>
              </a:rPr>
              <a:t> ®· </a:t>
            </a:r>
            <a:r>
              <a:rPr lang="en-US" sz="2000" b="1" dirty="0" err="1" smtClean="0">
                <a:solidFill>
                  <a:srgbClr val="0000CC"/>
                </a:solidFill>
                <a:latin typeface=".VnAvant" pitchFamily="34" charset="0"/>
              </a:rPr>
              <a:t>ghi</a:t>
            </a:r>
            <a:r>
              <a:rPr lang="en-US" sz="20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.VnAvant" pitchFamily="34" charset="0"/>
              </a:rPr>
              <a:t>tªn</a:t>
            </a:r>
            <a:r>
              <a:rPr lang="en-US" sz="20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.VnAvant" pitchFamily="34" charset="0"/>
              </a:rPr>
              <a:t>chó</a:t>
            </a:r>
            <a:r>
              <a:rPr lang="en-US" sz="20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.VnAvant" pitchFamily="34" charset="0"/>
              </a:rPr>
              <a:t>vµo</a:t>
            </a:r>
            <a:r>
              <a:rPr lang="en-US" sz="20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.VnAvant" pitchFamily="34" charset="0"/>
              </a:rPr>
              <a:t>líp</a:t>
            </a:r>
            <a:r>
              <a:rPr lang="en-US" sz="20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.VnAvant" pitchFamily="34" charset="0"/>
              </a:rPr>
              <a:t>häc</a:t>
            </a:r>
            <a:r>
              <a:rPr lang="en-US" sz="20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.VnAvant" pitchFamily="34" charset="0"/>
              </a:rPr>
              <a:t>nh¶y</a:t>
            </a:r>
            <a:r>
              <a:rPr lang="en-US" sz="20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.VnAvant" pitchFamily="34" charset="0"/>
              </a:rPr>
              <a:t>dï</a:t>
            </a:r>
            <a:r>
              <a:rPr lang="en-US" sz="2000" b="1" dirty="0" smtClean="0">
                <a:solidFill>
                  <a:srgbClr val="0000CC"/>
                </a:solidFill>
                <a:latin typeface=".VnAvant" pitchFamily="34" charset="0"/>
              </a:rPr>
              <a:t>. </a:t>
            </a:r>
            <a:r>
              <a:rPr lang="en-US" sz="2000" b="1" dirty="0" err="1" smtClean="0">
                <a:solidFill>
                  <a:srgbClr val="0000CC"/>
                </a:solidFill>
                <a:latin typeface=".VnAvant" pitchFamily="34" charset="0"/>
              </a:rPr>
              <a:t>ThÕ</a:t>
            </a:r>
            <a:r>
              <a:rPr lang="en-US" sz="2000" b="1" dirty="0" smtClean="0">
                <a:solidFill>
                  <a:srgbClr val="0000CC"/>
                </a:solidFill>
                <a:latin typeface=".VnAvant" pitchFamily="34" charset="0"/>
              </a:rPr>
              <a:t> lµ hµ m· </a:t>
            </a:r>
            <a:r>
              <a:rPr lang="en-US" sz="2000" b="1" dirty="0">
                <a:solidFill>
                  <a:srgbClr val="0000CC"/>
                </a:solidFill>
                <a:latin typeface=".VnAvant" pitchFamily="34" charset="0"/>
              </a:rPr>
              <a:t>®</a:t>
            </a:r>
            <a:r>
              <a:rPr lang="en-US" sz="1600" b="1" dirty="0">
                <a:solidFill>
                  <a:srgbClr val="0000CC"/>
                </a:solidFill>
                <a:latin typeface=".VnAvant" pitchFamily="34" charset="0"/>
              </a:rPr>
              <a:t>¦</a:t>
            </a:r>
            <a:r>
              <a:rPr lang="en-US" sz="2000" b="1" dirty="0">
                <a:solidFill>
                  <a:srgbClr val="0000CC"/>
                </a:solidFill>
                <a:latin typeface=".VnAvant" pitchFamily="34" charset="0"/>
              </a:rPr>
              <a:t>­</a:t>
            </a:r>
            <a:r>
              <a:rPr lang="en-US" sz="2000" b="1" dirty="0" err="1" smtClean="0">
                <a:solidFill>
                  <a:srgbClr val="0000CC"/>
                </a:solidFill>
                <a:latin typeface=".VnAvant" pitchFamily="34" charset="0"/>
              </a:rPr>
              <a:t>îc</a:t>
            </a:r>
            <a:r>
              <a:rPr lang="en-US" sz="2000" b="1" dirty="0" smtClean="0">
                <a:solidFill>
                  <a:srgbClr val="0000CC"/>
                </a:solidFill>
                <a:latin typeface=".VnAvant" pitchFamily="34" charset="0"/>
              </a:rPr>
              <a:t> bay </a:t>
            </a:r>
            <a:r>
              <a:rPr lang="en-US" sz="2000" b="1" dirty="0" err="1" smtClean="0">
                <a:solidFill>
                  <a:srgbClr val="0000CC"/>
                </a:solidFill>
                <a:latin typeface=".VnAvant" pitchFamily="34" charset="0"/>
              </a:rPr>
              <a:t>lªn</a:t>
            </a:r>
            <a:r>
              <a:rPr lang="en-US" sz="20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.VnAvant" pitchFamily="34" charset="0"/>
              </a:rPr>
              <a:t>bÇu</a:t>
            </a:r>
            <a:r>
              <a:rPr lang="en-US" sz="20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.VnAvant" pitchFamily="34" charset="0"/>
              </a:rPr>
              <a:t>trêi</a:t>
            </a:r>
            <a:r>
              <a:rPr lang="en-US" sz="2000" b="1" dirty="0" smtClean="0">
                <a:solidFill>
                  <a:srgbClr val="0000CC"/>
                </a:solidFill>
                <a:latin typeface=".VnAvant" pitchFamily="34" charset="0"/>
              </a:rPr>
              <a:t>. </a:t>
            </a:r>
            <a:r>
              <a:rPr lang="en-US" sz="2000" b="1" dirty="0" err="1" smtClean="0">
                <a:solidFill>
                  <a:srgbClr val="0000CC"/>
                </a:solidFill>
                <a:latin typeface=".VnAvant" pitchFamily="34" charset="0"/>
              </a:rPr>
              <a:t>ThËt</a:t>
            </a:r>
            <a:r>
              <a:rPr lang="en-US" sz="20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.VnAvant" pitchFamily="34" charset="0"/>
              </a:rPr>
              <a:t>tuyÖt</a:t>
            </a:r>
            <a:r>
              <a:rPr lang="en-US" sz="2000" b="1" dirty="0" smtClean="0">
                <a:solidFill>
                  <a:srgbClr val="0000CC"/>
                </a:solidFill>
                <a:latin typeface=".VnAvant" pitchFamily="34" charset="0"/>
              </a:rPr>
              <a:t>!</a:t>
            </a:r>
            <a:endParaRPr lang="en-US" sz="20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3324" y="3220880"/>
            <a:ext cx="55417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err="1" smtClean="0">
                <a:latin typeface=".VnAvant" pitchFamily="34" charset="0"/>
              </a:rPr>
              <a:t>Pháng</a:t>
            </a:r>
            <a:r>
              <a:rPr lang="en-US" sz="1600" b="1" i="1" dirty="0" smtClean="0">
                <a:latin typeface=".VnAvant" pitchFamily="34" charset="0"/>
              </a:rPr>
              <a:t> </a:t>
            </a:r>
            <a:r>
              <a:rPr lang="en-US" sz="1600" b="1" i="1" dirty="0" err="1" smtClean="0">
                <a:latin typeface=".VnAvant" pitchFamily="34" charset="0"/>
              </a:rPr>
              <a:t>theo</a:t>
            </a:r>
            <a:r>
              <a:rPr lang="en-US" sz="1600" b="1" i="1" dirty="0" smtClean="0">
                <a:latin typeface=".VnAvant" pitchFamily="34" charset="0"/>
              </a:rPr>
              <a:t> 365 </a:t>
            </a:r>
            <a:r>
              <a:rPr lang="en-US" sz="1600" b="1" i="1" dirty="0" err="1" smtClean="0">
                <a:latin typeface=".VnAvant" pitchFamily="34" charset="0"/>
              </a:rPr>
              <a:t>chuyÖn</a:t>
            </a:r>
            <a:r>
              <a:rPr lang="en-US" sz="1600" b="1" i="1" dirty="0" smtClean="0">
                <a:latin typeface=".VnAvant" pitchFamily="34" charset="0"/>
              </a:rPr>
              <a:t> </a:t>
            </a:r>
            <a:r>
              <a:rPr lang="en-US" sz="1600" b="1" i="1" dirty="0" err="1" smtClean="0">
                <a:latin typeface=".VnAvant" pitchFamily="34" charset="0"/>
              </a:rPr>
              <a:t>kÓ</a:t>
            </a:r>
            <a:r>
              <a:rPr lang="en-US" sz="1600" b="1" i="1" dirty="0" smtClean="0">
                <a:latin typeface=".VnAvant" pitchFamily="34" charset="0"/>
              </a:rPr>
              <a:t> </a:t>
            </a:r>
            <a:r>
              <a:rPr lang="en-US" sz="1600" b="1" i="1" dirty="0" err="1" smtClean="0">
                <a:latin typeface=".VnAvant" pitchFamily="34" charset="0"/>
              </a:rPr>
              <a:t>mçi</a:t>
            </a:r>
            <a:r>
              <a:rPr lang="en-US" sz="1600" b="1" i="1" dirty="0" smtClean="0">
                <a:latin typeface=".VnAvant" pitchFamily="34" charset="0"/>
              </a:rPr>
              <a:t> </a:t>
            </a:r>
            <a:r>
              <a:rPr lang="en-US" sz="1600" b="1" i="1" dirty="0" err="1" smtClean="0">
                <a:latin typeface=".VnAvant" pitchFamily="34" charset="0"/>
              </a:rPr>
              <a:t>ngµy</a:t>
            </a:r>
            <a:r>
              <a:rPr lang="en-US" sz="1600" b="1" i="1" dirty="0" smtClean="0">
                <a:latin typeface=".VnAvant" pitchFamily="34" charset="0"/>
              </a:rPr>
              <a:t> (</a:t>
            </a:r>
            <a:r>
              <a:rPr lang="en-US" sz="1600" b="1" i="1" dirty="0" err="1" smtClean="0">
                <a:latin typeface=".VnAvant" pitchFamily="34" charset="0"/>
              </a:rPr>
              <a:t>Thµnh</a:t>
            </a:r>
            <a:r>
              <a:rPr lang="en-US" sz="1600" b="1" i="1" dirty="0" smtClean="0">
                <a:latin typeface=".VnAvant" pitchFamily="34" charset="0"/>
              </a:rPr>
              <a:t> </a:t>
            </a:r>
            <a:r>
              <a:rPr lang="en-US" sz="1600" b="1" i="1" dirty="0" err="1" smtClean="0">
                <a:latin typeface=".VnAvant" pitchFamily="34" charset="0"/>
              </a:rPr>
              <a:t>Trung</a:t>
            </a:r>
            <a:r>
              <a:rPr lang="en-US" sz="1600" b="1" i="1" dirty="0" smtClean="0">
                <a:latin typeface=".VnAvant" pitchFamily="34" charset="0"/>
              </a:rPr>
              <a:t> </a:t>
            </a:r>
            <a:r>
              <a:rPr lang="en-US" sz="1600" b="1" i="1" dirty="0" err="1" smtClean="0">
                <a:latin typeface=".VnAvant" pitchFamily="34" charset="0"/>
              </a:rPr>
              <a:t>kÓ</a:t>
            </a:r>
            <a:r>
              <a:rPr lang="en-US" sz="1600" b="1" i="1" dirty="0" smtClean="0">
                <a:latin typeface=".VnAvant" pitchFamily="34" charset="0"/>
              </a:rPr>
              <a:t>)</a:t>
            </a:r>
            <a:endParaRPr lang="en-US" sz="1600" b="1" i="1" dirty="0">
              <a:latin typeface=".VnAvant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40001" y="4499429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­</a:t>
            </a:r>
          </a:p>
        </p:txBody>
      </p:sp>
    </p:spTree>
    <p:extLst>
      <p:ext uri="{BB962C8B-B14F-4D97-AF65-F5344CB8AC3E}">
        <p14:creationId xmlns:p14="http://schemas.microsoft.com/office/powerpoint/2010/main" val="3507862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144001" cy="570821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32956" y="43542"/>
            <a:ext cx="30780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C00000"/>
                </a:solidFill>
                <a:latin typeface=".VnAvant" pitchFamily="34" charset="0"/>
              </a:rPr>
              <a:t>Gi¶i</a:t>
            </a:r>
            <a:r>
              <a:rPr lang="en-US" sz="3600" b="1" dirty="0" smtClean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.VnAvant" pitchFamily="34" charset="0"/>
              </a:rPr>
              <a:t>nghÜa</a:t>
            </a:r>
            <a:r>
              <a:rPr lang="en-US" sz="3600" b="1" dirty="0" smtClean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.VnAvant" pitchFamily="34" charset="0"/>
              </a:rPr>
              <a:t>tõ</a:t>
            </a:r>
            <a:endParaRPr lang="en-US" sz="3600" b="1" dirty="0">
              <a:solidFill>
                <a:srgbClr val="C00000"/>
              </a:solidFill>
              <a:latin typeface=".VnAvant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3480" y="624124"/>
            <a:ext cx="815703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khuúnh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ch©n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: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vßng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réng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ch©n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ra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vµ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gËp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c«ng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l¹i.</a:t>
            </a:r>
          </a:p>
          <a:p>
            <a:pPr algn="just">
              <a:lnSpc>
                <a:spcPct val="150000"/>
              </a:lnSpc>
            </a:pP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luýnh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quýnh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: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hµnh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®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éng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vông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vÒ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,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lóng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tóng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do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mÊt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b×nh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tÜnh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ch¹y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huúnh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huþch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: 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ch¹y m¹nh,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ph¸t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ra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©m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thanh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huúnh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huþch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.</a:t>
            </a:r>
            <a:endParaRPr lang="en-US" sz="2800" b="1" dirty="0">
              <a:solidFill>
                <a:srgbClr val="0066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847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30629" y="-2027"/>
            <a:ext cx="2409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3.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TËp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®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äc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: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70352" y="-13455"/>
            <a:ext cx="21259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Hµ m· bay</a:t>
            </a:r>
            <a:endParaRPr lang="en-US" sz="2800" b="1" dirty="0">
              <a:solidFill>
                <a:srgbClr val="C00000"/>
              </a:solidFill>
              <a:latin typeface=".VnAvant" pitchFamily="34" charset="0"/>
            </a:endParaRPr>
          </a:p>
        </p:txBody>
      </p:sp>
      <p:sp>
        <p:nvSpPr>
          <p:cNvPr id="19" name="Line 45"/>
          <p:cNvSpPr>
            <a:spLocks noChangeShapeType="1"/>
          </p:cNvSpPr>
          <p:nvPr/>
        </p:nvSpPr>
        <p:spPr bwMode="auto">
          <a:xfrm>
            <a:off x="14516" y="498826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51545" y="666335"/>
            <a:ext cx="747485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smtClean="0">
                <a:solidFill>
                  <a:srgbClr val="0000CC"/>
                </a:solidFill>
                <a:latin typeface=".VnAvant" pitchFamily="34" charset="0"/>
              </a:rPr>
              <a:t>	Hµ m· </a:t>
            </a:r>
            <a:r>
              <a:rPr lang="en-US" sz="2000" b="1" dirty="0" err="1" smtClean="0">
                <a:solidFill>
                  <a:srgbClr val="0000CC"/>
                </a:solidFill>
                <a:latin typeface=".VnAvant" pitchFamily="34" charset="0"/>
              </a:rPr>
              <a:t>muèn</a:t>
            </a:r>
            <a:r>
              <a:rPr lang="en-US" sz="2000" b="1" dirty="0" smtClean="0">
                <a:solidFill>
                  <a:srgbClr val="0000CC"/>
                </a:solidFill>
                <a:latin typeface=".VnAvant" pitchFamily="34" charset="0"/>
              </a:rPr>
              <a:t> bay. </a:t>
            </a:r>
            <a:r>
              <a:rPr lang="en-US" sz="2000" b="1" dirty="0" err="1" smtClean="0">
                <a:solidFill>
                  <a:srgbClr val="0000CC"/>
                </a:solidFill>
                <a:latin typeface=".VnAvant" pitchFamily="34" charset="0"/>
              </a:rPr>
              <a:t>Chó</a:t>
            </a:r>
            <a:r>
              <a:rPr lang="en-US" sz="20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.VnAvant" pitchFamily="34" charset="0"/>
              </a:rPr>
              <a:t>chän</a:t>
            </a:r>
            <a:r>
              <a:rPr lang="en-US" sz="20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.VnAvant" pitchFamily="34" charset="0"/>
              </a:rPr>
              <a:t>mét</a:t>
            </a:r>
            <a:r>
              <a:rPr lang="en-US" sz="20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.VnAvant" pitchFamily="34" charset="0"/>
              </a:rPr>
              <a:t>b·I</a:t>
            </a:r>
            <a:r>
              <a:rPr lang="en-US" sz="20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.VnAvant" pitchFamily="34" charset="0"/>
              </a:rPr>
              <a:t>réng</a:t>
            </a:r>
            <a:r>
              <a:rPr lang="en-US" sz="2000" b="1" dirty="0" smtClean="0">
                <a:solidFill>
                  <a:srgbClr val="0000CC"/>
                </a:solidFill>
                <a:latin typeface=".VnAvant" pitchFamily="34" charset="0"/>
              </a:rPr>
              <a:t>, </a:t>
            </a:r>
            <a:r>
              <a:rPr lang="en-US" sz="2000" b="1" dirty="0" err="1" smtClean="0">
                <a:solidFill>
                  <a:srgbClr val="C00000"/>
                </a:solidFill>
                <a:latin typeface=".VnAvant" pitchFamily="34" charset="0"/>
              </a:rPr>
              <a:t>khuúnh</a:t>
            </a:r>
            <a:r>
              <a:rPr lang="en-US" sz="2000" b="1" dirty="0" smtClean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.VnAvant" pitchFamily="34" charset="0"/>
              </a:rPr>
              <a:t>ch©n</a:t>
            </a:r>
            <a:r>
              <a:rPr lang="en-US" sz="20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.VnAvant" pitchFamily="34" charset="0"/>
              </a:rPr>
              <a:t>lÊy</a:t>
            </a:r>
            <a:r>
              <a:rPr lang="en-US" sz="2000" b="1" dirty="0" smtClean="0">
                <a:solidFill>
                  <a:srgbClr val="0000CC"/>
                </a:solidFill>
                <a:latin typeface=".VnAvant" pitchFamily="34" charset="0"/>
              </a:rPr>
              <a:t> ®µ. </a:t>
            </a:r>
            <a:r>
              <a:rPr lang="en-US" sz="2000" b="1" dirty="0" err="1" smtClean="0">
                <a:solidFill>
                  <a:srgbClr val="0000CC"/>
                </a:solidFill>
                <a:latin typeface=".VnAvant" pitchFamily="34" charset="0"/>
              </a:rPr>
              <a:t>Nh</a:t>
            </a:r>
            <a:r>
              <a:rPr lang="en-US" sz="1600" b="1" dirty="0" err="1" smtClean="0">
                <a:solidFill>
                  <a:srgbClr val="0000CC"/>
                </a:solidFill>
                <a:latin typeface=".VnAvant" pitchFamily="34" charset="0"/>
              </a:rPr>
              <a:t>¦</a:t>
            </a:r>
            <a:r>
              <a:rPr lang="en-US" sz="20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­­­­</a:t>
            </a:r>
            <a:r>
              <a:rPr lang="en-US" sz="2000" b="1" dirty="0" err="1" smtClean="0">
                <a:solidFill>
                  <a:srgbClr val="0000CC"/>
                </a:solidFill>
                <a:latin typeface=".VnAvant" pitchFamily="34" charset="0"/>
              </a:rPr>
              <a:t>ng</a:t>
            </a:r>
            <a:r>
              <a:rPr lang="en-US" sz="20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.VnAvant" pitchFamily="34" charset="0"/>
              </a:rPr>
              <a:t>luýnh</a:t>
            </a:r>
            <a:r>
              <a:rPr lang="en-US" sz="2000" b="1" dirty="0" smtClean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.VnAvant" pitchFamily="34" charset="0"/>
              </a:rPr>
              <a:t>quýnh</a:t>
            </a:r>
            <a:r>
              <a:rPr lang="en-US" sz="2000" b="1" dirty="0" smtClean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.VnAvant" pitchFamily="34" charset="0"/>
              </a:rPr>
              <a:t>m·I</a:t>
            </a:r>
            <a:r>
              <a:rPr lang="en-US" sz="2000" b="1" dirty="0" smtClean="0">
                <a:solidFill>
                  <a:srgbClr val="0000CC"/>
                </a:solidFill>
                <a:latin typeface=".VnAvant" pitchFamily="34" charset="0"/>
              </a:rPr>
              <a:t>, </a:t>
            </a:r>
            <a:r>
              <a:rPr lang="en-US" sz="2000" b="1" dirty="0" err="1" smtClean="0">
                <a:solidFill>
                  <a:srgbClr val="0000CC"/>
                </a:solidFill>
                <a:latin typeface=".VnAvant" pitchFamily="34" charset="0"/>
              </a:rPr>
              <a:t>chó</a:t>
            </a:r>
            <a:r>
              <a:rPr lang="en-US" sz="20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.VnAvant" pitchFamily="34" charset="0"/>
              </a:rPr>
              <a:t>vÉn</a:t>
            </a:r>
            <a:r>
              <a:rPr lang="en-US" sz="2000" b="1" dirty="0" smtClean="0">
                <a:solidFill>
                  <a:srgbClr val="0000CC"/>
                </a:solidFill>
                <a:latin typeface=".VnAvant" pitchFamily="34" charset="0"/>
              </a:rPr>
              <a:t> ch¼ng bay </a:t>
            </a:r>
            <a:r>
              <a:rPr lang="en-US" sz="2000" b="1" dirty="0">
                <a:solidFill>
                  <a:srgbClr val="0000CC"/>
                </a:solidFill>
                <a:latin typeface=".VnAvant" pitchFamily="34" charset="0"/>
              </a:rPr>
              <a:t>®</a:t>
            </a:r>
            <a:r>
              <a:rPr lang="en-US" b="1" dirty="0">
                <a:solidFill>
                  <a:srgbClr val="0000CC"/>
                </a:solidFill>
                <a:latin typeface=".VnAvant" pitchFamily="34" charset="0"/>
              </a:rPr>
              <a:t>¦­</a:t>
            </a:r>
            <a:r>
              <a:rPr lang="en-US" sz="2000" b="1" dirty="0" err="1" smtClean="0">
                <a:solidFill>
                  <a:srgbClr val="0000CC"/>
                </a:solidFill>
                <a:latin typeface=".VnAvant" pitchFamily="34" charset="0"/>
              </a:rPr>
              <a:t>îc</a:t>
            </a:r>
            <a:r>
              <a:rPr lang="en-US" sz="2000" b="1" dirty="0" smtClean="0">
                <a:solidFill>
                  <a:srgbClr val="0000CC"/>
                </a:solidFill>
                <a:latin typeface=".VnAvant" pitchFamily="34" charset="0"/>
              </a:rPr>
              <a:t>.</a:t>
            </a:r>
          </a:p>
          <a:p>
            <a:pPr algn="just"/>
            <a:r>
              <a:rPr lang="en-US" sz="2000" b="1" dirty="0">
                <a:solidFill>
                  <a:srgbClr val="0000CC"/>
                </a:solidFill>
                <a:latin typeface=".VnAvant" pitchFamily="34" charset="0"/>
              </a:rPr>
              <a:t>	</a:t>
            </a:r>
            <a:r>
              <a:rPr lang="en-US" sz="2000" b="1" dirty="0" err="1" smtClean="0">
                <a:solidFill>
                  <a:srgbClr val="0000CC"/>
                </a:solidFill>
                <a:latin typeface=".VnAvant" pitchFamily="34" charset="0"/>
              </a:rPr>
              <a:t>Chó</a:t>
            </a:r>
            <a:r>
              <a:rPr lang="en-US" sz="20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.VnAvant" pitchFamily="34" charset="0"/>
              </a:rPr>
              <a:t>nghÜ</a:t>
            </a:r>
            <a:r>
              <a:rPr lang="en-US" sz="2000" b="1" dirty="0" smtClean="0">
                <a:solidFill>
                  <a:srgbClr val="0000CC"/>
                </a:solidFill>
                <a:latin typeface=".VnAvant" pitchFamily="34" charset="0"/>
              </a:rPr>
              <a:t>: “</a:t>
            </a:r>
            <a:r>
              <a:rPr lang="en-US" sz="2000" b="1" dirty="0" err="1" smtClean="0">
                <a:solidFill>
                  <a:srgbClr val="0000CC"/>
                </a:solidFill>
                <a:latin typeface=".VnAvant" pitchFamily="34" charset="0"/>
              </a:rPr>
              <a:t>M×nh</a:t>
            </a:r>
            <a:r>
              <a:rPr lang="en-US" sz="20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.VnAvant" pitchFamily="34" charset="0"/>
              </a:rPr>
              <a:t>nÆng</a:t>
            </a:r>
            <a:r>
              <a:rPr lang="en-US" sz="20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.VnAvant" pitchFamily="34" charset="0"/>
              </a:rPr>
              <a:t>qu</a:t>
            </a:r>
            <a:r>
              <a:rPr lang="en-US" sz="2000" b="1" dirty="0" smtClean="0">
                <a:solidFill>
                  <a:srgbClr val="0000CC"/>
                </a:solidFill>
                <a:latin typeface=".VnAvant" pitchFamily="34" charset="0"/>
              </a:rPr>
              <a:t>¸”. §Ó </a:t>
            </a:r>
            <a:r>
              <a:rPr lang="en-US" sz="2000" b="1" dirty="0" err="1" smtClean="0">
                <a:solidFill>
                  <a:srgbClr val="0000CC"/>
                </a:solidFill>
                <a:latin typeface=".VnAvant" pitchFamily="34" charset="0"/>
              </a:rPr>
              <a:t>gi¶m</a:t>
            </a:r>
            <a:r>
              <a:rPr lang="en-US" sz="20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.VnAvant" pitchFamily="34" charset="0"/>
              </a:rPr>
              <a:t>c©n</a:t>
            </a:r>
            <a:r>
              <a:rPr lang="en-US" sz="2000" b="1" dirty="0" smtClean="0">
                <a:solidFill>
                  <a:srgbClr val="0000CC"/>
                </a:solidFill>
                <a:latin typeface=".VnAvant" pitchFamily="34" charset="0"/>
              </a:rPr>
              <a:t>, </a:t>
            </a:r>
            <a:r>
              <a:rPr lang="en-US" sz="2000" b="1" dirty="0" err="1" smtClean="0">
                <a:solidFill>
                  <a:srgbClr val="0000CC"/>
                </a:solidFill>
                <a:latin typeface=".VnAvant" pitchFamily="34" charset="0"/>
              </a:rPr>
              <a:t>s¸ng</a:t>
            </a:r>
            <a:r>
              <a:rPr lang="en-US" sz="20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.VnAvant" pitchFamily="34" charset="0"/>
              </a:rPr>
              <a:t>s¸ng</a:t>
            </a:r>
            <a:r>
              <a:rPr lang="en-US" sz="2000" b="1" dirty="0" smtClean="0">
                <a:solidFill>
                  <a:srgbClr val="0000CC"/>
                </a:solidFill>
                <a:latin typeface=".VnAvant" pitchFamily="34" charset="0"/>
              </a:rPr>
              <a:t>, </a:t>
            </a:r>
            <a:r>
              <a:rPr lang="en-US" sz="2000" b="1" dirty="0" err="1" smtClean="0">
                <a:solidFill>
                  <a:srgbClr val="0000CC"/>
                </a:solidFill>
                <a:latin typeface=".VnAvant" pitchFamily="34" charset="0"/>
              </a:rPr>
              <a:t>chó</a:t>
            </a:r>
            <a:r>
              <a:rPr lang="en-US" sz="2000" b="1" dirty="0" smtClean="0">
                <a:solidFill>
                  <a:srgbClr val="0000CC"/>
                </a:solidFill>
                <a:latin typeface=".VnAvant" pitchFamily="34" charset="0"/>
              </a:rPr>
              <a:t> ch¹y </a:t>
            </a:r>
            <a:r>
              <a:rPr lang="en-US" sz="2000" b="1" dirty="0" err="1" smtClean="0">
                <a:solidFill>
                  <a:srgbClr val="C00000"/>
                </a:solidFill>
                <a:latin typeface=".VnAvant" pitchFamily="34" charset="0"/>
              </a:rPr>
              <a:t>huúnh</a:t>
            </a:r>
            <a:r>
              <a:rPr lang="en-US" sz="2000" b="1" dirty="0" smtClean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.VnAvant" pitchFamily="34" charset="0"/>
              </a:rPr>
              <a:t>huþch</a:t>
            </a:r>
            <a:r>
              <a:rPr lang="en-US" sz="2000" b="1" dirty="0" smtClean="0">
                <a:solidFill>
                  <a:srgbClr val="0000CC"/>
                </a:solidFill>
                <a:latin typeface=".VnAvant" pitchFamily="34" charset="0"/>
              </a:rPr>
              <a:t>. </a:t>
            </a:r>
            <a:r>
              <a:rPr lang="en-US" sz="2000" b="1" dirty="0" err="1" smtClean="0">
                <a:solidFill>
                  <a:srgbClr val="0000CC"/>
                </a:solidFill>
                <a:latin typeface=".VnAvant" pitchFamily="34" charset="0"/>
              </a:rPr>
              <a:t>Sau</a:t>
            </a:r>
            <a:r>
              <a:rPr lang="en-US" sz="20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.VnAvant" pitchFamily="34" charset="0"/>
              </a:rPr>
              <a:t>mét</a:t>
            </a:r>
            <a:r>
              <a:rPr lang="en-US" sz="20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.VnAvant" pitchFamily="34" charset="0"/>
              </a:rPr>
              <a:t>th¸ng</a:t>
            </a:r>
            <a:r>
              <a:rPr lang="en-US" sz="2000" b="1" dirty="0" smtClean="0">
                <a:solidFill>
                  <a:srgbClr val="0000CC"/>
                </a:solidFill>
                <a:latin typeface=".VnAvant" pitchFamily="34" charset="0"/>
              </a:rPr>
              <a:t>, </a:t>
            </a:r>
            <a:r>
              <a:rPr lang="en-US" sz="2000" b="1" dirty="0" err="1" smtClean="0">
                <a:solidFill>
                  <a:srgbClr val="0000CC"/>
                </a:solidFill>
                <a:latin typeface=".VnAvant" pitchFamily="34" charset="0"/>
              </a:rPr>
              <a:t>chó</a:t>
            </a:r>
            <a:r>
              <a:rPr lang="en-US" sz="20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.VnAvant" pitchFamily="34" charset="0"/>
              </a:rPr>
              <a:t>leo</a:t>
            </a:r>
            <a:r>
              <a:rPr lang="en-US" sz="20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.VnAvant" pitchFamily="34" charset="0"/>
              </a:rPr>
              <a:t>lªn</a:t>
            </a:r>
            <a:r>
              <a:rPr lang="en-US" sz="20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.VnAvant" pitchFamily="34" charset="0"/>
              </a:rPr>
              <a:t>mám</a:t>
            </a:r>
            <a:r>
              <a:rPr lang="en-US" sz="2000" b="1" dirty="0" smtClean="0">
                <a:solidFill>
                  <a:srgbClr val="0000CC"/>
                </a:solidFill>
                <a:latin typeface=".VnAvant" pitchFamily="34" charset="0"/>
              </a:rPr>
              <a:t> ®¸, </a:t>
            </a:r>
            <a:r>
              <a:rPr lang="en-US" sz="2000" b="1" dirty="0" err="1" smtClean="0">
                <a:solidFill>
                  <a:srgbClr val="0000CC"/>
                </a:solidFill>
                <a:latin typeface=".VnAvant" pitchFamily="34" charset="0"/>
              </a:rPr>
              <a:t>nh¶y</a:t>
            </a:r>
            <a:r>
              <a:rPr lang="en-US" sz="20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.VnAvant" pitchFamily="34" charset="0"/>
              </a:rPr>
              <a:t>vät</a:t>
            </a:r>
            <a:r>
              <a:rPr lang="en-US" sz="20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.VnAvant" pitchFamily="34" charset="0"/>
              </a:rPr>
              <a:t>lªn</a:t>
            </a:r>
            <a:r>
              <a:rPr lang="en-US" sz="2000" b="1" dirty="0" smtClean="0">
                <a:solidFill>
                  <a:srgbClr val="0000CC"/>
                </a:solidFill>
                <a:latin typeface=".VnAvant" pitchFamily="34" charset="0"/>
              </a:rPr>
              <a:t>, </a:t>
            </a:r>
            <a:r>
              <a:rPr lang="en-US" sz="2000" b="1" dirty="0" err="1" smtClean="0">
                <a:solidFill>
                  <a:srgbClr val="0000CC"/>
                </a:solidFill>
                <a:latin typeface=".VnAvant" pitchFamily="34" charset="0"/>
              </a:rPr>
              <a:t>nh</a:t>
            </a:r>
            <a:r>
              <a:rPr lang="en-US" sz="2000" b="1" dirty="0" err="1">
                <a:solidFill>
                  <a:srgbClr val="0000CC"/>
                </a:solidFill>
                <a:latin typeface=".VnAvant" pitchFamily="34" charset="0"/>
              </a:rPr>
              <a:t>­</a:t>
            </a:r>
            <a:r>
              <a:rPr lang="en-US" sz="1600" b="1" dirty="0" err="1">
                <a:solidFill>
                  <a:srgbClr val="0000CC"/>
                </a:solidFill>
                <a:latin typeface=".VnAvant" pitchFamily="34" charset="0"/>
              </a:rPr>
              <a:t>¦</a:t>
            </a:r>
            <a:r>
              <a:rPr lang="en-US" sz="2000" b="1" dirty="0" err="1">
                <a:solidFill>
                  <a:srgbClr val="0000CC"/>
                </a:solidFill>
                <a:latin typeface=".VnAvant" pitchFamily="34" charset="0"/>
              </a:rPr>
              <a:t>ng</a:t>
            </a:r>
            <a:r>
              <a:rPr lang="en-US" sz="20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000" b="1" dirty="0" smtClean="0">
                <a:solidFill>
                  <a:srgbClr val="0000CC"/>
                </a:solidFill>
                <a:latin typeface=".VnAvant" pitchFamily="34" charset="0"/>
              </a:rPr>
              <a:t>l¹i </a:t>
            </a:r>
            <a:r>
              <a:rPr lang="en-US" sz="2000" b="1" dirty="0" err="1" smtClean="0">
                <a:solidFill>
                  <a:srgbClr val="0000CC"/>
                </a:solidFill>
                <a:latin typeface=".VnAvant" pitchFamily="34" charset="0"/>
              </a:rPr>
              <a:t>r¬i</a:t>
            </a:r>
            <a:r>
              <a:rPr lang="en-US" sz="20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.VnAvant" pitchFamily="34" charset="0"/>
              </a:rPr>
              <a:t>huþch</a:t>
            </a:r>
            <a:r>
              <a:rPr lang="en-US" sz="20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.VnAvant" pitchFamily="34" charset="0"/>
              </a:rPr>
              <a:t>xuèng</a:t>
            </a:r>
            <a:r>
              <a:rPr lang="en-US" sz="2000" b="1" dirty="0" smtClean="0">
                <a:solidFill>
                  <a:srgbClr val="0000CC"/>
                </a:solidFill>
                <a:latin typeface=".VnAvant" pitchFamily="34" charset="0"/>
              </a:rPr>
              <a:t> ®</a:t>
            </a:r>
            <a:r>
              <a:rPr lang="en-US" sz="2000" b="1" dirty="0" err="1" smtClean="0">
                <a:solidFill>
                  <a:srgbClr val="0000CC"/>
                </a:solidFill>
                <a:latin typeface=".VnAvant" pitchFamily="34" charset="0"/>
              </a:rPr>
              <a:t>Êt</a:t>
            </a:r>
            <a:r>
              <a:rPr lang="en-US" sz="2000" b="1" dirty="0" smtClean="0">
                <a:solidFill>
                  <a:srgbClr val="0000CC"/>
                </a:solidFill>
                <a:latin typeface=".VnAvant" pitchFamily="34" charset="0"/>
              </a:rPr>
              <a:t>.</a:t>
            </a:r>
          </a:p>
          <a:p>
            <a:pPr algn="just"/>
            <a:r>
              <a:rPr lang="en-US" sz="2000" b="1" dirty="0">
                <a:solidFill>
                  <a:srgbClr val="0000CC"/>
                </a:solidFill>
                <a:latin typeface=".VnAvant" pitchFamily="34" charset="0"/>
              </a:rPr>
              <a:t>	</a:t>
            </a:r>
            <a:r>
              <a:rPr lang="en-US" sz="2000" b="1" dirty="0" smtClean="0">
                <a:solidFill>
                  <a:srgbClr val="0000CC"/>
                </a:solidFill>
                <a:latin typeface=".VnAvant" pitchFamily="34" charset="0"/>
              </a:rPr>
              <a:t>May </a:t>
            </a:r>
            <a:r>
              <a:rPr lang="en-US" sz="2000" b="1" dirty="0" err="1" smtClean="0">
                <a:solidFill>
                  <a:srgbClr val="0000CC"/>
                </a:solidFill>
                <a:latin typeface=".VnAvant" pitchFamily="34" charset="0"/>
              </a:rPr>
              <a:t>qu</a:t>
            </a:r>
            <a:r>
              <a:rPr lang="en-US" sz="2000" b="1" dirty="0" smtClean="0">
                <a:solidFill>
                  <a:srgbClr val="0000CC"/>
                </a:solidFill>
                <a:latin typeface=".VnAvant" pitchFamily="34" charset="0"/>
              </a:rPr>
              <a:t>¸, </a:t>
            </a:r>
            <a:r>
              <a:rPr lang="en-US" sz="2000" b="1" dirty="0" err="1" smtClean="0">
                <a:solidFill>
                  <a:srgbClr val="0000CC"/>
                </a:solidFill>
                <a:latin typeface=".VnAvant" pitchFamily="34" charset="0"/>
              </a:rPr>
              <a:t>bè</a:t>
            </a:r>
            <a:r>
              <a:rPr lang="en-US" sz="20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.VnAvant" pitchFamily="34" charset="0"/>
              </a:rPr>
              <a:t>chó</a:t>
            </a:r>
            <a:r>
              <a:rPr lang="en-US" sz="2000" b="1" dirty="0" smtClean="0">
                <a:solidFill>
                  <a:srgbClr val="0000CC"/>
                </a:solidFill>
                <a:latin typeface=".VnAvant" pitchFamily="34" charset="0"/>
              </a:rPr>
              <a:t> ®· </a:t>
            </a:r>
            <a:r>
              <a:rPr lang="en-US" sz="2000" b="1" dirty="0" err="1" smtClean="0">
                <a:solidFill>
                  <a:srgbClr val="0000CC"/>
                </a:solidFill>
                <a:latin typeface=".VnAvant" pitchFamily="34" charset="0"/>
              </a:rPr>
              <a:t>ghi</a:t>
            </a:r>
            <a:r>
              <a:rPr lang="en-US" sz="20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.VnAvant" pitchFamily="34" charset="0"/>
              </a:rPr>
              <a:t>tªn</a:t>
            </a:r>
            <a:r>
              <a:rPr lang="en-US" sz="20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.VnAvant" pitchFamily="34" charset="0"/>
              </a:rPr>
              <a:t>chó</a:t>
            </a:r>
            <a:r>
              <a:rPr lang="en-US" sz="20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.VnAvant" pitchFamily="34" charset="0"/>
              </a:rPr>
              <a:t>vµo</a:t>
            </a:r>
            <a:r>
              <a:rPr lang="en-US" sz="20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.VnAvant" pitchFamily="34" charset="0"/>
              </a:rPr>
              <a:t>líp</a:t>
            </a:r>
            <a:r>
              <a:rPr lang="en-US" sz="20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.VnAvant" pitchFamily="34" charset="0"/>
              </a:rPr>
              <a:t>häc</a:t>
            </a:r>
            <a:r>
              <a:rPr lang="en-US" sz="20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.VnAvant" pitchFamily="34" charset="0"/>
              </a:rPr>
              <a:t>nh¶y</a:t>
            </a:r>
            <a:r>
              <a:rPr lang="en-US" sz="20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.VnAvant" pitchFamily="34" charset="0"/>
              </a:rPr>
              <a:t>dï</a:t>
            </a:r>
            <a:r>
              <a:rPr lang="en-US" sz="2000" b="1" dirty="0" smtClean="0">
                <a:solidFill>
                  <a:srgbClr val="0000CC"/>
                </a:solidFill>
                <a:latin typeface=".VnAvant" pitchFamily="34" charset="0"/>
              </a:rPr>
              <a:t>. </a:t>
            </a:r>
            <a:r>
              <a:rPr lang="en-US" sz="2000" b="1" dirty="0" err="1" smtClean="0">
                <a:solidFill>
                  <a:srgbClr val="0000CC"/>
                </a:solidFill>
                <a:latin typeface=".VnAvant" pitchFamily="34" charset="0"/>
              </a:rPr>
              <a:t>ThÕ</a:t>
            </a:r>
            <a:r>
              <a:rPr lang="en-US" sz="2000" b="1" dirty="0" smtClean="0">
                <a:solidFill>
                  <a:srgbClr val="0000CC"/>
                </a:solidFill>
                <a:latin typeface=".VnAvant" pitchFamily="34" charset="0"/>
              </a:rPr>
              <a:t> lµ hµ m· </a:t>
            </a:r>
            <a:r>
              <a:rPr lang="en-US" sz="2000" b="1" dirty="0">
                <a:solidFill>
                  <a:srgbClr val="0000CC"/>
                </a:solidFill>
                <a:latin typeface=".VnAvant" pitchFamily="34" charset="0"/>
              </a:rPr>
              <a:t>®</a:t>
            </a:r>
            <a:r>
              <a:rPr lang="en-US" sz="1600" b="1" dirty="0">
                <a:solidFill>
                  <a:srgbClr val="0000CC"/>
                </a:solidFill>
                <a:latin typeface=".VnAvant" pitchFamily="34" charset="0"/>
              </a:rPr>
              <a:t>¦</a:t>
            </a:r>
            <a:r>
              <a:rPr lang="en-US" sz="2000" b="1" dirty="0">
                <a:solidFill>
                  <a:srgbClr val="0000CC"/>
                </a:solidFill>
                <a:latin typeface=".VnAvant" pitchFamily="34" charset="0"/>
              </a:rPr>
              <a:t>­</a:t>
            </a:r>
            <a:r>
              <a:rPr lang="en-US" sz="2000" b="1" dirty="0" err="1" smtClean="0">
                <a:solidFill>
                  <a:srgbClr val="0000CC"/>
                </a:solidFill>
                <a:latin typeface=".VnAvant" pitchFamily="34" charset="0"/>
              </a:rPr>
              <a:t>îc</a:t>
            </a:r>
            <a:r>
              <a:rPr lang="en-US" sz="2000" b="1" dirty="0" smtClean="0">
                <a:solidFill>
                  <a:srgbClr val="0000CC"/>
                </a:solidFill>
                <a:latin typeface=".VnAvant" pitchFamily="34" charset="0"/>
              </a:rPr>
              <a:t> bay </a:t>
            </a:r>
            <a:r>
              <a:rPr lang="en-US" sz="2000" b="1" dirty="0" err="1" smtClean="0">
                <a:solidFill>
                  <a:srgbClr val="0000CC"/>
                </a:solidFill>
                <a:latin typeface=".VnAvant" pitchFamily="34" charset="0"/>
              </a:rPr>
              <a:t>lªn</a:t>
            </a:r>
            <a:r>
              <a:rPr lang="en-US" sz="20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.VnAvant" pitchFamily="34" charset="0"/>
              </a:rPr>
              <a:t>bÇu</a:t>
            </a:r>
            <a:r>
              <a:rPr lang="en-US" sz="20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.VnAvant" pitchFamily="34" charset="0"/>
              </a:rPr>
              <a:t>trêi</a:t>
            </a:r>
            <a:r>
              <a:rPr lang="en-US" sz="2000" b="1" dirty="0" smtClean="0">
                <a:solidFill>
                  <a:srgbClr val="0000CC"/>
                </a:solidFill>
                <a:latin typeface=".VnAvant" pitchFamily="34" charset="0"/>
              </a:rPr>
              <a:t>. </a:t>
            </a:r>
            <a:r>
              <a:rPr lang="en-US" sz="2000" b="1" dirty="0" err="1" smtClean="0">
                <a:solidFill>
                  <a:srgbClr val="0000CC"/>
                </a:solidFill>
                <a:latin typeface=".VnAvant" pitchFamily="34" charset="0"/>
              </a:rPr>
              <a:t>ThËt</a:t>
            </a:r>
            <a:r>
              <a:rPr lang="en-US" sz="20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.VnAvant" pitchFamily="34" charset="0"/>
              </a:rPr>
              <a:t>tuyÖt</a:t>
            </a:r>
            <a:r>
              <a:rPr lang="en-US" sz="2000" b="1" dirty="0" smtClean="0">
                <a:solidFill>
                  <a:srgbClr val="0000CC"/>
                </a:solidFill>
                <a:latin typeface=".VnAvant" pitchFamily="34" charset="0"/>
              </a:rPr>
              <a:t>!</a:t>
            </a:r>
            <a:endParaRPr lang="en-US" sz="20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3324" y="3220880"/>
            <a:ext cx="55417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err="1" smtClean="0">
                <a:latin typeface=".VnAvant" pitchFamily="34" charset="0"/>
              </a:rPr>
              <a:t>Pháng</a:t>
            </a:r>
            <a:r>
              <a:rPr lang="en-US" sz="1600" b="1" i="1" dirty="0" smtClean="0">
                <a:latin typeface=".VnAvant" pitchFamily="34" charset="0"/>
              </a:rPr>
              <a:t> </a:t>
            </a:r>
            <a:r>
              <a:rPr lang="en-US" sz="1600" b="1" i="1" dirty="0" err="1" smtClean="0">
                <a:latin typeface=".VnAvant" pitchFamily="34" charset="0"/>
              </a:rPr>
              <a:t>theo</a:t>
            </a:r>
            <a:r>
              <a:rPr lang="en-US" sz="1600" b="1" i="1" dirty="0" smtClean="0">
                <a:latin typeface=".VnAvant" pitchFamily="34" charset="0"/>
              </a:rPr>
              <a:t> 365 </a:t>
            </a:r>
            <a:r>
              <a:rPr lang="en-US" sz="1600" b="1" i="1" dirty="0" err="1" smtClean="0">
                <a:latin typeface=".VnAvant" pitchFamily="34" charset="0"/>
              </a:rPr>
              <a:t>chuyÖn</a:t>
            </a:r>
            <a:r>
              <a:rPr lang="en-US" sz="1600" b="1" i="1" dirty="0" smtClean="0">
                <a:latin typeface=".VnAvant" pitchFamily="34" charset="0"/>
              </a:rPr>
              <a:t> </a:t>
            </a:r>
            <a:r>
              <a:rPr lang="en-US" sz="1600" b="1" i="1" dirty="0" err="1" smtClean="0">
                <a:latin typeface=".VnAvant" pitchFamily="34" charset="0"/>
              </a:rPr>
              <a:t>kÓ</a:t>
            </a:r>
            <a:r>
              <a:rPr lang="en-US" sz="1600" b="1" i="1" dirty="0" smtClean="0">
                <a:latin typeface=".VnAvant" pitchFamily="34" charset="0"/>
              </a:rPr>
              <a:t> </a:t>
            </a:r>
            <a:r>
              <a:rPr lang="en-US" sz="1600" b="1" i="1" dirty="0" err="1" smtClean="0">
                <a:latin typeface=".VnAvant" pitchFamily="34" charset="0"/>
              </a:rPr>
              <a:t>mçi</a:t>
            </a:r>
            <a:r>
              <a:rPr lang="en-US" sz="1600" b="1" i="1" dirty="0" smtClean="0">
                <a:latin typeface=".VnAvant" pitchFamily="34" charset="0"/>
              </a:rPr>
              <a:t> </a:t>
            </a:r>
            <a:r>
              <a:rPr lang="en-US" sz="1600" b="1" i="1" dirty="0" err="1" smtClean="0">
                <a:latin typeface=".VnAvant" pitchFamily="34" charset="0"/>
              </a:rPr>
              <a:t>ngµy</a:t>
            </a:r>
            <a:r>
              <a:rPr lang="en-US" sz="1600" b="1" i="1" dirty="0" smtClean="0">
                <a:latin typeface=".VnAvant" pitchFamily="34" charset="0"/>
              </a:rPr>
              <a:t> (</a:t>
            </a:r>
            <a:r>
              <a:rPr lang="en-US" sz="1600" b="1" i="1" dirty="0" err="1" smtClean="0">
                <a:latin typeface=".VnAvant" pitchFamily="34" charset="0"/>
              </a:rPr>
              <a:t>Thµnh</a:t>
            </a:r>
            <a:r>
              <a:rPr lang="en-US" sz="1600" b="1" i="1" dirty="0" smtClean="0">
                <a:latin typeface=".VnAvant" pitchFamily="34" charset="0"/>
              </a:rPr>
              <a:t> </a:t>
            </a:r>
            <a:r>
              <a:rPr lang="en-US" sz="1600" b="1" i="1" dirty="0" err="1" smtClean="0">
                <a:latin typeface=".VnAvant" pitchFamily="34" charset="0"/>
              </a:rPr>
              <a:t>Trung</a:t>
            </a:r>
            <a:r>
              <a:rPr lang="en-US" sz="1600" b="1" i="1" dirty="0" smtClean="0">
                <a:latin typeface=".VnAvant" pitchFamily="34" charset="0"/>
              </a:rPr>
              <a:t> </a:t>
            </a:r>
            <a:r>
              <a:rPr lang="en-US" sz="1600" b="1" i="1" dirty="0" err="1" smtClean="0">
                <a:latin typeface=".VnAvant" pitchFamily="34" charset="0"/>
              </a:rPr>
              <a:t>kÓ</a:t>
            </a:r>
            <a:r>
              <a:rPr lang="en-US" sz="1600" b="1" i="1" dirty="0" smtClean="0">
                <a:latin typeface=".VnAvant" pitchFamily="34" charset="0"/>
              </a:rPr>
              <a:t>)</a:t>
            </a:r>
            <a:endParaRPr lang="en-US" sz="1600" b="1" i="1" dirty="0">
              <a:latin typeface=".VnAvant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40001" y="4499429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­</a:t>
            </a:r>
          </a:p>
        </p:txBody>
      </p:sp>
    </p:spTree>
    <p:extLst>
      <p:ext uri="{BB962C8B-B14F-4D97-AF65-F5344CB8AC3E}">
        <p14:creationId xmlns:p14="http://schemas.microsoft.com/office/powerpoint/2010/main" val="1009116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30629" y="-2027"/>
            <a:ext cx="2409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3.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TËp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®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äc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: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70352" y="-13455"/>
            <a:ext cx="21259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Hµ m· bay</a:t>
            </a:r>
            <a:endParaRPr lang="en-US" sz="2800" b="1" dirty="0">
              <a:solidFill>
                <a:srgbClr val="C00000"/>
              </a:solidFill>
              <a:latin typeface=".VnAvant" pitchFamily="34" charset="0"/>
            </a:endParaRPr>
          </a:p>
        </p:txBody>
      </p:sp>
      <p:sp>
        <p:nvSpPr>
          <p:cNvPr id="19" name="Line 45"/>
          <p:cNvSpPr>
            <a:spLocks noChangeShapeType="1"/>
          </p:cNvSpPr>
          <p:nvPr/>
        </p:nvSpPr>
        <p:spPr bwMode="auto">
          <a:xfrm>
            <a:off x="14516" y="498826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51545" y="666335"/>
            <a:ext cx="747485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smtClean="0">
                <a:solidFill>
                  <a:srgbClr val="0000CC"/>
                </a:solidFill>
                <a:latin typeface=".VnAvant" pitchFamily="34" charset="0"/>
              </a:rPr>
              <a:t>	Hµ m· </a:t>
            </a:r>
            <a:r>
              <a:rPr lang="en-US" sz="2000" b="1" dirty="0" err="1" smtClean="0">
                <a:solidFill>
                  <a:srgbClr val="0000CC"/>
                </a:solidFill>
                <a:latin typeface=".VnAvant" pitchFamily="34" charset="0"/>
              </a:rPr>
              <a:t>muèn</a:t>
            </a:r>
            <a:r>
              <a:rPr lang="en-US" sz="2000" b="1" dirty="0" smtClean="0">
                <a:solidFill>
                  <a:srgbClr val="0000CC"/>
                </a:solidFill>
                <a:latin typeface=".VnAvant" pitchFamily="34" charset="0"/>
              </a:rPr>
              <a:t> bay.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Chó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chän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mét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b·I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réng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,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khuúnh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ch©n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lÊy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®µ.</a:t>
            </a:r>
            <a:r>
              <a:rPr lang="en-US" sz="20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.VnAvant" pitchFamily="34" charset="0"/>
              </a:rPr>
              <a:t>Nh</a:t>
            </a:r>
            <a:r>
              <a:rPr lang="en-US" sz="1600" b="1" dirty="0" err="1" smtClean="0">
                <a:solidFill>
                  <a:srgbClr val="0000CC"/>
                </a:solidFill>
                <a:latin typeface=".VnAvant" pitchFamily="34" charset="0"/>
              </a:rPr>
              <a:t>¦</a:t>
            </a:r>
            <a:r>
              <a:rPr lang="en-US" sz="20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­­­­</a:t>
            </a:r>
            <a:r>
              <a:rPr lang="en-US" sz="2000" b="1" dirty="0" err="1" smtClean="0">
                <a:solidFill>
                  <a:srgbClr val="0000CC"/>
                </a:solidFill>
                <a:latin typeface=".VnAvant" pitchFamily="34" charset="0"/>
              </a:rPr>
              <a:t>ng</a:t>
            </a:r>
            <a:r>
              <a:rPr lang="en-US" sz="20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.VnAvant" pitchFamily="34" charset="0"/>
              </a:rPr>
              <a:t>luýnh</a:t>
            </a:r>
            <a:r>
              <a:rPr lang="en-US" sz="20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.VnAvant" pitchFamily="34" charset="0"/>
              </a:rPr>
              <a:t>quýnh</a:t>
            </a:r>
            <a:r>
              <a:rPr lang="en-US" sz="20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.VnAvant" pitchFamily="34" charset="0"/>
              </a:rPr>
              <a:t>m·I</a:t>
            </a:r>
            <a:r>
              <a:rPr lang="en-US" sz="2000" b="1" dirty="0" smtClean="0">
                <a:solidFill>
                  <a:srgbClr val="0000CC"/>
                </a:solidFill>
                <a:latin typeface=".VnAvant" pitchFamily="34" charset="0"/>
              </a:rPr>
              <a:t>, </a:t>
            </a:r>
            <a:r>
              <a:rPr lang="en-US" sz="2000" b="1" dirty="0" err="1" smtClean="0">
                <a:solidFill>
                  <a:srgbClr val="0000CC"/>
                </a:solidFill>
                <a:latin typeface=".VnAvant" pitchFamily="34" charset="0"/>
              </a:rPr>
              <a:t>chó</a:t>
            </a:r>
            <a:r>
              <a:rPr lang="en-US" sz="20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.VnAvant" pitchFamily="34" charset="0"/>
              </a:rPr>
              <a:t>vÉn</a:t>
            </a:r>
            <a:r>
              <a:rPr lang="en-US" sz="2000" b="1" dirty="0" smtClean="0">
                <a:solidFill>
                  <a:srgbClr val="0000CC"/>
                </a:solidFill>
                <a:latin typeface=".VnAvant" pitchFamily="34" charset="0"/>
              </a:rPr>
              <a:t> ch¼ng bay </a:t>
            </a:r>
            <a:r>
              <a:rPr lang="en-US" sz="2000" b="1" dirty="0">
                <a:solidFill>
                  <a:srgbClr val="0000CC"/>
                </a:solidFill>
                <a:latin typeface=".VnAvant" pitchFamily="34" charset="0"/>
              </a:rPr>
              <a:t>®</a:t>
            </a:r>
            <a:r>
              <a:rPr lang="en-US" b="1" dirty="0">
                <a:solidFill>
                  <a:srgbClr val="0000CC"/>
                </a:solidFill>
                <a:latin typeface=".VnAvant" pitchFamily="34" charset="0"/>
              </a:rPr>
              <a:t>¦­</a:t>
            </a:r>
            <a:r>
              <a:rPr lang="en-US" sz="2000" b="1" dirty="0" err="1" smtClean="0">
                <a:solidFill>
                  <a:srgbClr val="0000CC"/>
                </a:solidFill>
                <a:latin typeface=".VnAvant" pitchFamily="34" charset="0"/>
              </a:rPr>
              <a:t>îc</a:t>
            </a:r>
            <a:r>
              <a:rPr lang="en-US" sz="2000" b="1" dirty="0" smtClean="0">
                <a:solidFill>
                  <a:srgbClr val="0000CC"/>
                </a:solidFill>
                <a:latin typeface=".VnAvant" pitchFamily="34" charset="0"/>
              </a:rPr>
              <a:t>.</a:t>
            </a:r>
          </a:p>
          <a:p>
            <a:pPr algn="just"/>
            <a:r>
              <a:rPr lang="en-US" sz="2000" b="1" dirty="0">
                <a:solidFill>
                  <a:srgbClr val="0000CC"/>
                </a:solidFill>
                <a:latin typeface=".VnAvant" pitchFamily="34" charset="0"/>
              </a:rPr>
              <a:t>	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Chó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nghÜ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: “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M×nh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nÆng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qu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¸”. </a:t>
            </a:r>
            <a:r>
              <a:rPr lang="en-US" sz="2000" b="1" dirty="0" smtClean="0">
                <a:solidFill>
                  <a:srgbClr val="0000CC"/>
                </a:solidFill>
                <a:latin typeface=".VnAvant" pitchFamily="34" charset="0"/>
              </a:rPr>
              <a:t>§Ó </a:t>
            </a:r>
            <a:r>
              <a:rPr lang="en-US" sz="2000" b="1" dirty="0" err="1" smtClean="0">
                <a:solidFill>
                  <a:srgbClr val="0000CC"/>
                </a:solidFill>
                <a:latin typeface=".VnAvant" pitchFamily="34" charset="0"/>
              </a:rPr>
              <a:t>gi¶m</a:t>
            </a:r>
            <a:r>
              <a:rPr lang="en-US" sz="20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.VnAvant" pitchFamily="34" charset="0"/>
              </a:rPr>
              <a:t>c©n</a:t>
            </a:r>
            <a:r>
              <a:rPr lang="en-US" sz="2000" b="1" dirty="0" smtClean="0">
                <a:solidFill>
                  <a:srgbClr val="0000CC"/>
                </a:solidFill>
                <a:latin typeface=".VnAvant" pitchFamily="34" charset="0"/>
              </a:rPr>
              <a:t>, </a:t>
            </a:r>
            <a:r>
              <a:rPr lang="en-US" sz="2000" b="1" dirty="0" err="1" smtClean="0">
                <a:solidFill>
                  <a:srgbClr val="0000CC"/>
                </a:solidFill>
                <a:latin typeface=".VnAvant" pitchFamily="34" charset="0"/>
              </a:rPr>
              <a:t>s¸ng</a:t>
            </a:r>
            <a:r>
              <a:rPr lang="en-US" sz="20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.VnAvant" pitchFamily="34" charset="0"/>
              </a:rPr>
              <a:t>s¸ng</a:t>
            </a:r>
            <a:r>
              <a:rPr lang="en-US" sz="2000" b="1" dirty="0" smtClean="0">
                <a:solidFill>
                  <a:srgbClr val="0000CC"/>
                </a:solidFill>
                <a:latin typeface=".VnAvant" pitchFamily="34" charset="0"/>
              </a:rPr>
              <a:t>, </a:t>
            </a:r>
            <a:r>
              <a:rPr lang="en-US" sz="2000" b="1" dirty="0" err="1" smtClean="0">
                <a:solidFill>
                  <a:srgbClr val="0000CC"/>
                </a:solidFill>
                <a:latin typeface=".VnAvant" pitchFamily="34" charset="0"/>
              </a:rPr>
              <a:t>chó</a:t>
            </a:r>
            <a:r>
              <a:rPr lang="en-US" sz="2000" b="1" dirty="0" smtClean="0">
                <a:solidFill>
                  <a:srgbClr val="0000CC"/>
                </a:solidFill>
                <a:latin typeface=".VnAvant" pitchFamily="34" charset="0"/>
              </a:rPr>
              <a:t> ch¹y </a:t>
            </a:r>
            <a:r>
              <a:rPr lang="en-US" sz="2000" b="1" dirty="0" err="1" smtClean="0">
                <a:solidFill>
                  <a:srgbClr val="0000CC"/>
                </a:solidFill>
                <a:latin typeface=".VnAvant" pitchFamily="34" charset="0"/>
              </a:rPr>
              <a:t>huúnh</a:t>
            </a:r>
            <a:r>
              <a:rPr lang="en-US" sz="20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.VnAvant" pitchFamily="34" charset="0"/>
              </a:rPr>
              <a:t>huþch</a:t>
            </a:r>
            <a:r>
              <a:rPr lang="en-US" sz="2000" b="1" dirty="0" smtClean="0">
                <a:solidFill>
                  <a:srgbClr val="0000CC"/>
                </a:solidFill>
                <a:latin typeface=".VnAvant" pitchFamily="34" charset="0"/>
              </a:rPr>
              <a:t>.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Sau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mét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th¸ng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,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chó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leo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lªn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mám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®¸,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nh¶y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vät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lªn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,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nh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­</a:t>
            </a:r>
            <a:r>
              <a:rPr lang="en-US" sz="1600" b="1" dirty="0" err="1">
                <a:solidFill>
                  <a:srgbClr val="006600"/>
                </a:solidFill>
                <a:latin typeface=".VnAvant" pitchFamily="34" charset="0"/>
              </a:rPr>
              <a:t>¦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ng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l¹i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r¬I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huþch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xuèng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®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Êt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.</a:t>
            </a:r>
          </a:p>
          <a:p>
            <a:pPr algn="just"/>
            <a:r>
              <a:rPr lang="en-US" sz="2000" b="1" dirty="0">
                <a:solidFill>
                  <a:srgbClr val="0000CC"/>
                </a:solidFill>
                <a:latin typeface=".VnAvant" pitchFamily="34" charset="0"/>
              </a:rPr>
              <a:t>	</a:t>
            </a:r>
            <a:r>
              <a:rPr lang="en-US" sz="2000" b="1" dirty="0" smtClean="0">
                <a:solidFill>
                  <a:srgbClr val="0000CC"/>
                </a:solidFill>
                <a:latin typeface=".VnAvant" pitchFamily="34" charset="0"/>
              </a:rPr>
              <a:t>May </a:t>
            </a:r>
            <a:r>
              <a:rPr lang="en-US" sz="2000" b="1" dirty="0" err="1" smtClean="0">
                <a:solidFill>
                  <a:srgbClr val="0000CC"/>
                </a:solidFill>
                <a:latin typeface=".VnAvant" pitchFamily="34" charset="0"/>
              </a:rPr>
              <a:t>qu</a:t>
            </a:r>
            <a:r>
              <a:rPr lang="en-US" sz="2000" b="1" dirty="0" smtClean="0">
                <a:solidFill>
                  <a:srgbClr val="0000CC"/>
                </a:solidFill>
                <a:latin typeface=".VnAvant" pitchFamily="34" charset="0"/>
              </a:rPr>
              <a:t>¸, </a:t>
            </a:r>
            <a:r>
              <a:rPr lang="en-US" sz="2000" b="1" dirty="0" err="1" smtClean="0">
                <a:solidFill>
                  <a:srgbClr val="0000CC"/>
                </a:solidFill>
                <a:latin typeface=".VnAvant" pitchFamily="34" charset="0"/>
              </a:rPr>
              <a:t>bè</a:t>
            </a:r>
            <a:r>
              <a:rPr lang="en-US" sz="20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.VnAvant" pitchFamily="34" charset="0"/>
              </a:rPr>
              <a:t>chó</a:t>
            </a:r>
            <a:r>
              <a:rPr lang="en-US" sz="2000" b="1" dirty="0" smtClean="0">
                <a:solidFill>
                  <a:srgbClr val="0000CC"/>
                </a:solidFill>
                <a:latin typeface=".VnAvant" pitchFamily="34" charset="0"/>
              </a:rPr>
              <a:t> ®· </a:t>
            </a:r>
            <a:r>
              <a:rPr lang="en-US" sz="2000" b="1" dirty="0" err="1" smtClean="0">
                <a:solidFill>
                  <a:srgbClr val="0000CC"/>
                </a:solidFill>
                <a:latin typeface=".VnAvant" pitchFamily="34" charset="0"/>
              </a:rPr>
              <a:t>ghi</a:t>
            </a:r>
            <a:r>
              <a:rPr lang="en-US" sz="20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.VnAvant" pitchFamily="34" charset="0"/>
              </a:rPr>
              <a:t>tªn</a:t>
            </a:r>
            <a:r>
              <a:rPr lang="en-US" sz="20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.VnAvant" pitchFamily="34" charset="0"/>
              </a:rPr>
              <a:t>chó</a:t>
            </a:r>
            <a:r>
              <a:rPr lang="en-US" sz="20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.VnAvant" pitchFamily="34" charset="0"/>
              </a:rPr>
              <a:t>vµo</a:t>
            </a:r>
            <a:r>
              <a:rPr lang="en-US" sz="20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.VnAvant" pitchFamily="34" charset="0"/>
              </a:rPr>
              <a:t>líp</a:t>
            </a:r>
            <a:r>
              <a:rPr lang="en-US" sz="20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.VnAvant" pitchFamily="34" charset="0"/>
              </a:rPr>
              <a:t>häc</a:t>
            </a:r>
            <a:r>
              <a:rPr lang="en-US" sz="20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.VnAvant" pitchFamily="34" charset="0"/>
              </a:rPr>
              <a:t>nh¶y</a:t>
            </a:r>
            <a:r>
              <a:rPr lang="en-US" sz="20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.VnAvant" pitchFamily="34" charset="0"/>
              </a:rPr>
              <a:t>dï</a:t>
            </a:r>
            <a:r>
              <a:rPr lang="en-US" sz="2000" b="1" dirty="0" smtClean="0">
                <a:solidFill>
                  <a:srgbClr val="0000CC"/>
                </a:solidFill>
                <a:latin typeface=".VnAvant" pitchFamily="34" charset="0"/>
              </a:rPr>
              <a:t>.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ThÕ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lµ hµ m· 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®</a:t>
            </a:r>
            <a:r>
              <a:rPr lang="en-US" sz="1600" b="1" dirty="0">
                <a:solidFill>
                  <a:srgbClr val="006600"/>
                </a:solidFill>
                <a:latin typeface=".VnAvant" pitchFamily="34" charset="0"/>
              </a:rPr>
              <a:t>¦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­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îc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bay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lªn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bÇu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trêi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.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ThËt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tuyÖt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!</a:t>
            </a:r>
            <a:endParaRPr lang="en-US" sz="20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3324" y="3220880"/>
            <a:ext cx="55417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err="1" smtClean="0">
                <a:latin typeface=".VnAvant" pitchFamily="34" charset="0"/>
              </a:rPr>
              <a:t>Pháng</a:t>
            </a:r>
            <a:r>
              <a:rPr lang="en-US" sz="1600" b="1" i="1" dirty="0" smtClean="0">
                <a:latin typeface=".VnAvant" pitchFamily="34" charset="0"/>
              </a:rPr>
              <a:t> </a:t>
            </a:r>
            <a:r>
              <a:rPr lang="en-US" sz="1600" b="1" i="1" dirty="0" err="1" smtClean="0">
                <a:latin typeface=".VnAvant" pitchFamily="34" charset="0"/>
              </a:rPr>
              <a:t>theo</a:t>
            </a:r>
            <a:r>
              <a:rPr lang="en-US" sz="1600" b="1" i="1" dirty="0" smtClean="0">
                <a:latin typeface=".VnAvant" pitchFamily="34" charset="0"/>
              </a:rPr>
              <a:t> 365 </a:t>
            </a:r>
            <a:r>
              <a:rPr lang="en-US" sz="1600" b="1" i="1" dirty="0" err="1" smtClean="0">
                <a:latin typeface=".VnAvant" pitchFamily="34" charset="0"/>
              </a:rPr>
              <a:t>chuyÖn</a:t>
            </a:r>
            <a:r>
              <a:rPr lang="en-US" sz="1600" b="1" i="1" dirty="0" smtClean="0">
                <a:latin typeface=".VnAvant" pitchFamily="34" charset="0"/>
              </a:rPr>
              <a:t> </a:t>
            </a:r>
            <a:r>
              <a:rPr lang="en-US" sz="1600" b="1" i="1" dirty="0" err="1" smtClean="0">
                <a:latin typeface=".VnAvant" pitchFamily="34" charset="0"/>
              </a:rPr>
              <a:t>kÓ</a:t>
            </a:r>
            <a:r>
              <a:rPr lang="en-US" sz="1600" b="1" i="1" dirty="0" smtClean="0">
                <a:latin typeface=".VnAvant" pitchFamily="34" charset="0"/>
              </a:rPr>
              <a:t> </a:t>
            </a:r>
            <a:r>
              <a:rPr lang="en-US" sz="1600" b="1" i="1" dirty="0" err="1" smtClean="0">
                <a:latin typeface=".VnAvant" pitchFamily="34" charset="0"/>
              </a:rPr>
              <a:t>mçi</a:t>
            </a:r>
            <a:r>
              <a:rPr lang="en-US" sz="1600" b="1" i="1" dirty="0" smtClean="0">
                <a:latin typeface=".VnAvant" pitchFamily="34" charset="0"/>
              </a:rPr>
              <a:t> </a:t>
            </a:r>
            <a:r>
              <a:rPr lang="en-US" sz="1600" b="1" i="1" dirty="0" err="1" smtClean="0">
                <a:latin typeface=".VnAvant" pitchFamily="34" charset="0"/>
              </a:rPr>
              <a:t>ngµy</a:t>
            </a:r>
            <a:r>
              <a:rPr lang="en-US" sz="1600" b="1" i="1" dirty="0" smtClean="0">
                <a:latin typeface=".VnAvant" pitchFamily="34" charset="0"/>
              </a:rPr>
              <a:t> (</a:t>
            </a:r>
            <a:r>
              <a:rPr lang="en-US" sz="1600" b="1" i="1" dirty="0" err="1" smtClean="0">
                <a:latin typeface=".VnAvant" pitchFamily="34" charset="0"/>
              </a:rPr>
              <a:t>Thµnh</a:t>
            </a:r>
            <a:r>
              <a:rPr lang="en-US" sz="1600" b="1" i="1" dirty="0" smtClean="0">
                <a:latin typeface=".VnAvant" pitchFamily="34" charset="0"/>
              </a:rPr>
              <a:t> </a:t>
            </a:r>
            <a:r>
              <a:rPr lang="en-US" sz="1600" b="1" i="1" dirty="0" err="1" smtClean="0">
                <a:latin typeface=".VnAvant" pitchFamily="34" charset="0"/>
              </a:rPr>
              <a:t>Trung</a:t>
            </a:r>
            <a:r>
              <a:rPr lang="en-US" sz="1600" b="1" i="1" dirty="0" smtClean="0">
                <a:latin typeface=".VnAvant" pitchFamily="34" charset="0"/>
              </a:rPr>
              <a:t> </a:t>
            </a:r>
            <a:r>
              <a:rPr lang="en-US" sz="1600" b="1" i="1" dirty="0" err="1" smtClean="0">
                <a:latin typeface=".VnAvant" pitchFamily="34" charset="0"/>
              </a:rPr>
              <a:t>kÓ</a:t>
            </a:r>
            <a:r>
              <a:rPr lang="en-US" sz="1600" b="1" i="1" dirty="0" smtClean="0">
                <a:latin typeface=".VnAvant" pitchFamily="34" charset="0"/>
              </a:rPr>
              <a:t>)</a:t>
            </a:r>
            <a:endParaRPr lang="en-US" sz="1600" b="1" i="1" dirty="0">
              <a:latin typeface=".VnAvant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40001" y="4499429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­</a:t>
            </a:r>
          </a:p>
        </p:txBody>
      </p:sp>
    </p:spTree>
    <p:extLst>
      <p:ext uri="{BB962C8B-B14F-4D97-AF65-F5344CB8AC3E}">
        <p14:creationId xmlns:p14="http://schemas.microsoft.com/office/powerpoint/2010/main" val="3871840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957778" y="958920"/>
            <a:ext cx="32284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ÔN BÀI CŨ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641820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30629" y="-2027"/>
            <a:ext cx="2409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3.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TËp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®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äc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: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70352" y="-13455"/>
            <a:ext cx="21259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Hµ m· bay</a:t>
            </a:r>
            <a:endParaRPr lang="en-US" sz="2800" b="1" dirty="0">
              <a:solidFill>
                <a:srgbClr val="C00000"/>
              </a:solidFill>
              <a:latin typeface=".VnAvant" pitchFamily="34" charset="0"/>
            </a:endParaRPr>
          </a:p>
        </p:txBody>
      </p:sp>
      <p:sp>
        <p:nvSpPr>
          <p:cNvPr id="19" name="Line 45"/>
          <p:cNvSpPr>
            <a:spLocks noChangeShapeType="1"/>
          </p:cNvSpPr>
          <p:nvPr/>
        </p:nvSpPr>
        <p:spPr bwMode="auto">
          <a:xfrm>
            <a:off x="14516" y="498826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51545" y="666335"/>
            <a:ext cx="747485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smtClean="0">
                <a:solidFill>
                  <a:srgbClr val="0000CC"/>
                </a:solidFill>
                <a:latin typeface=".VnAvant" pitchFamily="34" charset="0"/>
              </a:rPr>
              <a:t>	Hµ m· </a:t>
            </a:r>
            <a:r>
              <a:rPr lang="en-US" sz="2000" b="1" dirty="0" err="1" smtClean="0">
                <a:solidFill>
                  <a:srgbClr val="0000CC"/>
                </a:solidFill>
                <a:latin typeface=".VnAvant" pitchFamily="34" charset="0"/>
              </a:rPr>
              <a:t>muèn</a:t>
            </a:r>
            <a:r>
              <a:rPr lang="en-US" sz="2000" b="1" dirty="0" smtClean="0">
                <a:solidFill>
                  <a:srgbClr val="0000CC"/>
                </a:solidFill>
                <a:latin typeface=".VnAvant" pitchFamily="34" charset="0"/>
              </a:rPr>
              <a:t> bay. </a:t>
            </a:r>
            <a:r>
              <a:rPr lang="en-US" sz="2000" b="1" dirty="0" err="1" smtClean="0">
                <a:solidFill>
                  <a:srgbClr val="0000CC"/>
                </a:solidFill>
                <a:latin typeface=".VnAvant" pitchFamily="34" charset="0"/>
              </a:rPr>
              <a:t>Chó</a:t>
            </a:r>
            <a:r>
              <a:rPr lang="en-US" sz="20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.VnAvant" pitchFamily="34" charset="0"/>
              </a:rPr>
              <a:t>chän</a:t>
            </a:r>
            <a:r>
              <a:rPr lang="en-US" sz="20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.VnAvant" pitchFamily="34" charset="0"/>
              </a:rPr>
              <a:t>mét</a:t>
            </a:r>
            <a:r>
              <a:rPr lang="en-US" sz="20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.VnAvant" pitchFamily="34" charset="0"/>
              </a:rPr>
              <a:t>b·I</a:t>
            </a:r>
            <a:r>
              <a:rPr lang="en-US" sz="20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.VnAvant" pitchFamily="34" charset="0"/>
              </a:rPr>
              <a:t>réng</a:t>
            </a:r>
            <a:r>
              <a:rPr lang="en-US" sz="2000" b="1" dirty="0" smtClean="0">
                <a:solidFill>
                  <a:srgbClr val="0000CC"/>
                </a:solidFill>
                <a:latin typeface=".VnAvant" pitchFamily="34" charset="0"/>
              </a:rPr>
              <a:t>, </a:t>
            </a:r>
            <a:r>
              <a:rPr lang="en-US" sz="2000" b="1" dirty="0" err="1" smtClean="0">
                <a:solidFill>
                  <a:srgbClr val="0000CC"/>
                </a:solidFill>
                <a:latin typeface=".VnAvant" pitchFamily="34" charset="0"/>
              </a:rPr>
              <a:t>khuúnh</a:t>
            </a:r>
            <a:r>
              <a:rPr lang="en-US" sz="20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.VnAvant" pitchFamily="34" charset="0"/>
              </a:rPr>
              <a:t>ch©n</a:t>
            </a:r>
            <a:r>
              <a:rPr lang="en-US" sz="20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.VnAvant" pitchFamily="34" charset="0"/>
              </a:rPr>
              <a:t>lÊy</a:t>
            </a:r>
            <a:r>
              <a:rPr lang="en-US" sz="2000" b="1" dirty="0" smtClean="0">
                <a:solidFill>
                  <a:srgbClr val="0000CC"/>
                </a:solidFill>
                <a:latin typeface=".VnAvant" pitchFamily="34" charset="0"/>
              </a:rPr>
              <a:t> ®µ. </a:t>
            </a:r>
            <a:r>
              <a:rPr lang="en-US" sz="2000" b="1" dirty="0" err="1" smtClean="0">
                <a:solidFill>
                  <a:srgbClr val="0000CC"/>
                </a:solidFill>
                <a:latin typeface=".VnAvant" pitchFamily="34" charset="0"/>
              </a:rPr>
              <a:t>Nh</a:t>
            </a:r>
            <a:r>
              <a:rPr lang="en-US" sz="1600" b="1" dirty="0" err="1" smtClean="0">
                <a:solidFill>
                  <a:srgbClr val="0000CC"/>
                </a:solidFill>
                <a:latin typeface=".VnAvant" pitchFamily="34" charset="0"/>
              </a:rPr>
              <a:t>¦</a:t>
            </a:r>
            <a:r>
              <a:rPr lang="en-US" sz="20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­­­­</a:t>
            </a:r>
            <a:r>
              <a:rPr lang="en-US" sz="2000" b="1" dirty="0" err="1" smtClean="0">
                <a:solidFill>
                  <a:srgbClr val="0000CC"/>
                </a:solidFill>
                <a:latin typeface=".VnAvant" pitchFamily="34" charset="0"/>
              </a:rPr>
              <a:t>ng</a:t>
            </a:r>
            <a:r>
              <a:rPr lang="en-US" sz="20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.VnAvant" pitchFamily="34" charset="0"/>
              </a:rPr>
              <a:t>luýnh</a:t>
            </a:r>
            <a:r>
              <a:rPr lang="en-US" sz="20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.VnAvant" pitchFamily="34" charset="0"/>
              </a:rPr>
              <a:t>quýnh</a:t>
            </a:r>
            <a:r>
              <a:rPr lang="en-US" sz="20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.VnAvant" pitchFamily="34" charset="0"/>
              </a:rPr>
              <a:t>m·I</a:t>
            </a:r>
            <a:r>
              <a:rPr lang="en-US" sz="2000" b="1" dirty="0" smtClean="0">
                <a:solidFill>
                  <a:srgbClr val="0000CC"/>
                </a:solidFill>
                <a:latin typeface=".VnAvant" pitchFamily="34" charset="0"/>
              </a:rPr>
              <a:t>, </a:t>
            </a:r>
            <a:r>
              <a:rPr lang="en-US" sz="2000" b="1" dirty="0" err="1" smtClean="0">
                <a:solidFill>
                  <a:srgbClr val="0000CC"/>
                </a:solidFill>
                <a:latin typeface=".VnAvant" pitchFamily="34" charset="0"/>
              </a:rPr>
              <a:t>chó</a:t>
            </a:r>
            <a:r>
              <a:rPr lang="en-US" sz="20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.VnAvant" pitchFamily="34" charset="0"/>
              </a:rPr>
              <a:t>vÉn</a:t>
            </a:r>
            <a:r>
              <a:rPr lang="en-US" sz="2000" b="1" dirty="0" smtClean="0">
                <a:solidFill>
                  <a:srgbClr val="0000CC"/>
                </a:solidFill>
                <a:latin typeface=".VnAvant" pitchFamily="34" charset="0"/>
              </a:rPr>
              <a:t> ch¼ng bay </a:t>
            </a:r>
            <a:r>
              <a:rPr lang="en-US" sz="2000" b="1" dirty="0">
                <a:solidFill>
                  <a:srgbClr val="0000CC"/>
                </a:solidFill>
                <a:latin typeface=".VnAvant" pitchFamily="34" charset="0"/>
              </a:rPr>
              <a:t>®</a:t>
            </a:r>
            <a:r>
              <a:rPr lang="en-US" b="1" dirty="0">
                <a:solidFill>
                  <a:srgbClr val="0000CC"/>
                </a:solidFill>
                <a:latin typeface=".VnAvant" pitchFamily="34" charset="0"/>
              </a:rPr>
              <a:t>¦­</a:t>
            </a:r>
            <a:r>
              <a:rPr lang="en-US" sz="2000" b="1" dirty="0" err="1" smtClean="0">
                <a:solidFill>
                  <a:srgbClr val="0000CC"/>
                </a:solidFill>
                <a:latin typeface=".VnAvant" pitchFamily="34" charset="0"/>
              </a:rPr>
              <a:t>îc</a:t>
            </a:r>
            <a:r>
              <a:rPr lang="en-US" sz="2000" b="1" dirty="0" smtClean="0">
                <a:solidFill>
                  <a:srgbClr val="0000CC"/>
                </a:solidFill>
                <a:latin typeface=".VnAvant" pitchFamily="34" charset="0"/>
              </a:rPr>
              <a:t>.</a:t>
            </a:r>
          </a:p>
          <a:p>
            <a:pPr algn="just"/>
            <a:r>
              <a:rPr lang="en-US" sz="2000" b="1" dirty="0">
                <a:solidFill>
                  <a:srgbClr val="0000CC"/>
                </a:solidFill>
                <a:latin typeface=".VnAvant" pitchFamily="34" charset="0"/>
              </a:rPr>
              <a:t>	</a:t>
            </a:r>
            <a:r>
              <a:rPr lang="en-US" sz="2000" b="1" dirty="0" err="1" smtClean="0">
                <a:solidFill>
                  <a:srgbClr val="C00000"/>
                </a:solidFill>
                <a:latin typeface=".VnAvant" pitchFamily="34" charset="0"/>
              </a:rPr>
              <a:t>Chó</a:t>
            </a:r>
            <a:r>
              <a:rPr lang="en-US" sz="2000" b="1" dirty="0" smtClean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.VnAvant" pitchFamily="34" charset="0"/>
              </a:rPr>
              <a:t>nghÜ</a:t>
            </a:r>
            <a:r>
              <a:rPr lang="en-US" sz="2000" b="1" dirty="0" smtClean="0">
                <a:solidFill>
                  <a:srgbClr val="C00000"/>
                </a:solidFill>
                <a:latin typeface=".VnAvant" pitchFamily="34" charset="0"/>
              </a:rPr>
              <a:t>: “</a:t>
            </a:r>
            <a:r>
              <a:rPr lang="en-US" sz="2000" b="1" dirty="0" err="1" smtClean="0">
                <a:solidFill>
                  <a:srgbClr val="C00000"/>
                </a:solidFill>
                <a:latin typeface=".VnAvant" pitchFamily="34" charset="0"/>
              </a:rPr>
              <a:t>M×nh</a:t>
            </a:r>
            <a:r>
              <a:rPr lang="en-US" sz="2000" b="1" dirty="0" smtClean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.VnAvant" pitchFamily="34" charset="0"/>
              </a:rPr>
              <a:t>nÆng</a:t>
            </a:r>
            <a:r>
              <a:rPr lang="en-US" sz="2000" b="1" dirty="0" smtClean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.VnAvant" pitchFamily="34" charset="0"/>
              </a:rPr>
              <a:t>qu</a:t>
            </a:r>
            <a:r>
              <a:rPr lang="en-US" sz="2000" b="1" dirty="0" smtClean="0">
                <a:solidFill>
                  <a:srgbClr val="C00000"/>
                </a:solidFill>
                <a:latin typeface=".VnAvant" pitchFamily="34" charset="0"/>
              </a:rPr>
              <a:t>¸”. §Ó </a:t>
            </a:r>
            <a:r>
              <a:rPr lang="en-US" sz="2000" b="1" dirty="0" err="1" smtClean="0">
                <a:solidFill>
                  <a:srgbClr val="C00000"/>
                </a:solidFill>
                <a:latin typeface=".VnAvant" pitchFamily="34" charset="0"/>
              </a:rPr>
              <a:t>gi¶m</a:t>
            </a:r>
            <a:r>
              <a:rPr lang="en-US" sz="2000" b="1" dirty="0" smtClean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.VnAvant" pitchFamily="34" charset="0"/>
              </a:rPr>
              <a:t>c©n</a:t>
            </a:r>
            <a:r>
              <a:rPr lang="en-US" sz="2000" b="1" dirty="0" smtClean="0">
                <a:solidFill>
                  <a:srgbClr val="C00000"/>
                </a:solidFill>
                <a:latin typeface=".VnAvant" pitchFamily="34" charset="0"/>
              </a:rPr>
              <a:t>, </a:t>
            </a:r>
            <a:r>
              <a:rPr lang="en-US" sz="2000" b="1" dirty="0" err="1" smtClean="0">
                <a:solidFill>
                  <a:srgbClr val="C00000"/>
                </a:solidFill>
                <a:latin typeface=".VnAvant" pitchFamily="34" charset="0"/>
              </a:rPr>
              <a:t>s¸ng</a:t>
            </a:r>
            <a:r>
              <a:rPr lang="en-US" sz="2000" b="1" dirty="0" smtClean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.VnAvant" pitchFamily="34" charset="0"/>
              </a:rPr>
              <a:t>s¸ng</a:t>
            </a:r>
            <a:r>
              <a:rPr lang="en-US" sz="2000" b="1" dirty="0" smtClean="0">
                <a:solidFill>
                  <a:srgbClr val="C00000"/>
                </a:solidFill>
                <a:latin typeface=".VnAvant" pitchFamily="34" charset="0"/>
              </a:rPr>
              <a:t>, </a:t>
            </a:r>
            <a:r>
              <a:rPr lang="en-US" sz="2000" b="1" dirty="0" err="1" smtClean="0">
                <a:solidFill>
                  <a:srgbClr val="C00000"/>
                </a:solidFill>
                <a:latin typeface=".VnAvant" pitchFamily="34" charset="0"/>
              </a:rPr>
              <a:t>chó</a:t>
            </a:r>
            <a:r>
              <a:rPr lang="en-US" sz="2000" b="1" dirty="0" smtClean="0">
                <a:solidFill>
                  <a:srgbClr val="C00000"/>
                </a:solidFill>
                <a:latin typeface=".VnAvant" pitchFamily="34" charset="0"/>
              </a:rPr>
              <a:t> ch¹y </a:t>
            </a:r>
            <a:r>
              <a:rPr lang="en-US" sz="2000" b="1" dirty="0" err="1" smtClean="0">
                <a:solidFill>
                  <a:srgbClr val="C00000"/>
                </a:solidFill>
                <a:latin typeface=".VnAvant" pitchFamily="34" charset="0"/>
              </a:rPr>
              <a:t>huúnh</a:t>
            </a:r>
            <a:r>
              <a:rPr lang="en-US" sz="2000" b="1" dirty="0" smtClean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.VnAvant" pitchFamily="34" charset="0"/>
              </a:rPr>
              <a:t>huþch</a:t>
            </a:r>
            <a:r>
              <a:rPr lang="en-US" sz="2000" b="1" dirty="0" smtClean="0">
                <a:solidFill>
                  <a:srgbClr val="C00000"/>
                </a:solidFill>
                <a:latin typeface=".VnAvant" pitchFamily="34" charset="0"/>
              </a:rPr>
              <a:t>. </a:t>
            </a:r>
            <a:r>
              <a:rPr lang="en-US" sz="2000" b="1" dirty="0" err="1" smtClean="0">
                <a:solidFill>
                  <a:srgbClr val="C00000"/>
                </a:solidFill>
                <a:latin typeface=".VnAvant" pitchFamily="34" charset="0"/>
              </a:rPr>
              <a:t>Sau</a:t>
            </a:r>
            <a:r>
              <a:rPr lang="en-US" sz="2000" b="1" dirty="0" smtClean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.VnAvant" pitchFamily="34" charset="0"/>
              </a:rPr>
              <a:t>mét</a:t>
            </a:r>
            <a:r>
              <a:rPr lang="en-US" sz="2000" b="1" dirty="0" smtClean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.VnAvant" pitchFamily="34" charset="0"/>
              </a:rPr>
              <a:t>th¸ng</a:t>
            </a:r>
            <a:r>
              <a:rPr lang="en-US" sz="2000" b="1" dirty="0" smtClean="0">
                <a:solidFill>
                  <a:srgbClr val="C00000"/>
                </a:solidFill>
                <a:latin typeface=".VnAvant" pitchFamily="34" charset="0"/>
              </a:rPr>
              <a:t>, </a:t>
            </a:r>
            <a:r>
              <a:rPr lang="en-US" sz="2000" b="1" dirty="0" err="1" smtClean="0">
                <a:solidFill>
                  <a:srgbClr val="C00000"/>
                </a:solidFill>
                <a:latin typeface=".VnAvant" pitchFamily="34" charset="0"/>
              </a:rPr>
              <a:t>chó</a:t>
            </a:r>
            <a:r>
              <a:rPr lang="en-US" sz="2000" b="1" dirty="0" smtClean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.VnAvant" pitchFamily="34" charset="0"/>
              </a:rPr>
              <a:t>leo</a:t>
            </a:r>
            <a:r>
              <a:rPr lang="en-US" sz="2000" b="1" dirty="0" smtClean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.VnAvant" pitchFamily="34" charset="0"/>
              </a:rPr>
              <a:t>lªn</a:t>
            </a:r>
            <a:r>
              <a:rPr lang="en-US" sz="2000" b="1" dirty="0" smtClean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.VnAvant" pitchFamily="34" charset="0"/>
              </a:rPr>
              <a:t>mám</a:t>
            </a:r>
            <a:r>
              <a:rPr lang="en-US" sz="2000" b="1" dirty="0" smtClean="0">
                <a:solidFill>
                  <a:srgbClr val="C00000"/>
                </a:solidFill>
                <a:latin typeface=".VnAvant" pitchFamily="34" charset="0"/>
              </a:rPr>
              <a:t> ®¸, </a:t>
            </a:r>
            <a:r>
              <a:rPr lang="en-US" sz="2000" b="1" dirty="0" err="1" smtClean="0">
                <a:solidFill>
                  <a:srgbClr val="C00000"/>
                </a:solidFill>
                <a:latin typeface=".VnAvant" pitchFamily="34" charset="0"/>
              </a:rPr>
              <a:t>nh¶y</a:t>
            </a:r>
            <a:r>
              <a:rPr lang="en-US" sz="2000" b="1" dirty="0" smtClean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.VnAvant" pitchFamily="34" charset="0"/>
              </a:rPr>
              <a:t>vät</a:t>
            </a:r>
            <a:r>
              <a:rPr lang="en-US" sz="2000" b="1" dirty="0" smtClean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.VnAvant" pitchFamily="34" charset="0"/>
              </a:rPr>
              <a:t>lªn</a:t>
            </a:r>
            <a:r>
              <a:rPr lang="en-US" sz="2000" b="1" dirty="0" smtClean="0">
                <a:solidFill>
                  <a:srgbClr val="C00000"/>
                </a:solidFill>
                <a:latin typeface=".VnAvant" pitchFamily="34" charset="0"/>
              </a:rPr>
              <a:t>, </a:t>
            </a:r>
            <a:r>
              <a:rPr lang="en-US" sz="2000" b="1" dirty="0" err="1" smtClean="0">
                <a:solidFill>
                  <a:srgbClr val="C00000"/>
                </a:solidFill>
                <a:latin typeface=".VnAvant" pitchFamily="34" charset="0"/>
              </a:rPr>
              <a:t>nh</a:t>
            </a:r>
            <a:r>
              <a:rPr lang="en-US" sz="2000" b="1" dirty="0" err="1">
                <a:solidFill>
                  <a:srgbClr val="C00000"/>
                </a:solidFill>
                <a:latin typeface=".VnAvant" pitchFamily="34" charset="0"/>
              </a:rPr>
              <a:t>­</a:t>
            </a:r>
            <a:r>
              <a:rPr lang="en-US" sz="1600" b="1" dirty="0" err="1">
                <a:solidFill>
                  <a:srgbClr val="C00000"/>
                </a:solidFill>
                <a:latin typeface=".VnAvant" pitchFamily="34" charset="0"/>
              </a:rPr>
              <a:t>¦</a:t>
            </a:r>
            <a:r>
              <a:rPr lang="en-US" sz="2000" b="1" dirty="0" err="1">
                <a:solidFill>
                  <a:srgbClr val="C00000"/>
                </a:solidFill>
                <a:latin typeface=".VnAvant" pitchFamily="34" charset="0"/>
              </a:rPr>
              <a:t>ng</a:t>
            </a:r>
            <a:r>
              <a:rPr lang="en-US" sz="2000" b="1" dirty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2000" b="1" dirty="0" smtClean="0">
                <a:solidFill>
                  <a:srgbClr val="C00000"/>
                </a:solidFill>
                <a:latin typeface=".VnAvant" pitchFamily="34" charset="0"/>
              </a:rPr>
              <a:t>l¹i </a:t>
            </a:r>
            <a:r>
              <a:rPr lang="en-US" sz="2000" b="1" dirty="0" err="1" smtClean="0">
                <a:solidFill>
                  <a:srgbClr val="C00000"/>
                </a:solidFill>
                <a:latin typeface=".VnAvant" pitchFamily="34" charset="0"/>
              </a:rPr>
              <a:t>r¬I</a:t>
            </a:r>
            <a:r>
              <a:rPr lang="en-US" sz="2000" b="1" dirty="0" smtClean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.VnAvant" pitchFamily="34" charset="0"/>
              </a:rPr>
              <a:t>huþch</a:t>
            </a:r>
            <a:r>
              <a:rPr lang="en-US" sz="2000" b="1" dirty="0" smtClean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.VnAvant" pitchFamily="34" charset="0"/>
              </a:rPr>
              <a:t>xuèng</a:t>
            </a:r>
            <a:r>
              <a:rPr lang="en-US" sz="2000" b="1" dirty="0" smtClean="0">
                <a:solidFill>
                  <a:srgbClr val="C00000"/>
                </a:solidFill>
                <a:latin typeface=".VnAvant" pitchFamily="34" charset="0"/>
              </a:rPr>
              <a:t> ®</a:t>
            </a:r>
            <a:r>
              <a:rPr lang="en-US" sz="2000" b="1" dirty="0" err="1" smtClean="0">
                <a:solidFill>
                  <a:srgbClr val="C00000"/>
                </a:solidFill>
                <a:latin typeface=".VnAvant" pitchFamily="34" charset="0"/>
              </a:rPr>
              <a:t>Êt</a:t>
            </a:r>
            <a:r>
              <a:rPr lang="en-US" sz="2000" b="1" dirty="0" smtClean="0">
                <a:solidFill>
                  <a:srgbClr val="C00000"/>
                </a:solidFill>
                <a:latin typeface=".VnAvant" pitchFamily="34" charset="0"/>
              </a:rPr>
              <a:t>.</a:t>
            </a:r>
          </a:p>
          <a:p>
            <a:pPr algn="just"/>
            <a:r>
              <a:rPr lang="en-US" sz="2000" b="1" dirty="0">
                <a:solidFill>
                  <a:srgbClr val="0000CC"/>
                </a:solidFill>
                <a:latin typeface=".VnAvant" pitchFamily="34" charset="0"/>
              </a:rPr>
              <a:t>	</a:t>
            </a:r>
            <a:r>
              <a:rPr lang="en-US" sz="2000" b="1" dirty="0" smtClean="0">
                <a:solidFill>
                  <a:srgbClr val="0000CC"/>
                </a:solidFill>
                <a:latin typeface=".VnAvant" pitchFamily="34" charset="0"/>
              </a:rPr>
              <a:t>May </a:t>
            </a:r>
            <a:r>
              <a:rPr lang="en-US" sz="2000" b="1" dirty="0" err="1" smtClean="0">
                <a:solidFill>
                  <a:srgbClr val="0000CC"/>
                </a:solidFill>
                <a:latin typeface=".VnAvant" pitchFamily="34" charset="0"/>
              </a:rPr>
              <a:t>qu</a:t>
            </a:r>
            <a:r>
              <a:rPr lang="en-US" sz="2000" b="1" dirty="0" smtClean="0">
                <a:solidFill>
                  <a:srgbClr val="0000CC"/>
                </a:solidFill>
                <a:latin typeface=".VnAvant" pitchFamily="34" charset="0"/>
              </a:rPr>
              <a:t>¸, </a:t>
            </a:r>
            <a:r>
              <a:rPr lang="en-US" sz="2000" b="1" dirty="0" err="1" smtClean="0">
                <a:solidFill>
                  <a:srgbClr val="0000CC"/>
                </a:solidFill>
                <a:latin typeface=".VnAvant" pitchFamily="34" charset="0"/>
              </a:rPr>
              <a:t>bè</a:t>
            </a:r>
            <a:r>
              <a:rPr lang="en-US" sz="20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.VnAvant" pitchFamily="34" charset="0"/>
              </a:rPr>
              <a:t>chó</a:t>
            </a:r>
            <a:r>
              <a:rPr lang="en-US" sz="2000" b="1" dirty="0" smtClean="0">
                <a:solidFill>
                  <a:srgbClr val="0000CC"/>
                </a:solidFill>
                <a:latin typeface=".VnAvant" pitchFamily="34" charset="0"/>
              </a:rPr>
              <a:t> ®· </a:t>
            </a:r>
            <a:r>
              <a:rPr lang="en-US" sz="2000" b="1" dirty="0" err="1" smtClean="0">
                <a:solidFill>
                  <a:srgbClr val="0000CC"/>
                </a:solidFill>
                <a:latin typeface=".VnAvant" pitchFamily="34" charset="0"/>
              </a:rPr>
              <a:t>ghi</a:t>
            </a:r>
            <a:r>
              <a:rPr lang="en-US" sz="20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.VnAvant" pitchFamily="34" charset="0"/>
              </a:rPr>
              <a:t>tªn</a:t>
            </a:r>
            <a:r>
              <a:rPr lang="en-US" sz="20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.VnAvant" pitchFamily="34" charset="0"/>
              </a:rPr>
              <a:t>chó</a:t>
            </a:r>
            <a:r>
              <a:rPr lang="en-US" sz="20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.VnAvant" pitchFamily="34" charset="0"/>
              </a:rPr>
              <a:t>vµo</a:t>
            </a:r>
            <a:r>
              <a:rPr lang="en-US" sz="20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.VnAvant" pitchFamily="34" charset="0"/>
              </a:rPr>
              <a:t>líp</a:t>
            </a:r>
            <a:r>
              <a:rPr lang="en-US" sz="20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.VnAvant" pitchFamily="34" charset="0"/>
              </a:rPr>
              <a:t>häc</a:t>
            </a:r>
            <a:r>
              <a:rPr lang="en-US" sz="20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.VnAvant" pitchFamily="34" charset="0"/>
              </a:rPr>
              <a:t>nh¶y</a:t>
            </a:r>
            <a:r>
              <a:rPr lang="en-US" sz="20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.VnAvant" pitchFamily="34" charset="0"/>
              </a:rPr>
              <a:t>dï</a:t>
            </a:r>
            <a:r>
              <a:rPr lang="en-US" sz="2000" b="1" dirty="0" smtClean="0">
                <a:solidFill>
                  <a:srgbClr val="0000CC"/>
                </a:solidFill>
                <a:latin typeface=".VnAvant" pitchFamily="34" charset="0"/>
              </a:rPr>
              <a:t>. </a:t>
            </a:r>
            <a:r>
              <a:rPr lang="en-US" sz="2000" b="1" dirty="0" err="1" smtClean="0">
                <a:solidFill>
                  <a:srgbClr val="0000CC"/>
                </a:solidFill>
                <a:latin typeface=".VnAvant" pitchFamily="34" charset="0"/>
              </a:rPr>
              <a:t>ThÕ</a:t>
            </a:r>
            <a:r>
              <a:rPr lang="en-US" sz="2000" b="1" dirty="0" smtClean="0">
                <a:solidFill>
                  <a:srgbClr val="0000CC"/>
                </a:solidFill>
                <a:latin typeface=".VnAvant" pitchFamily="34" charset="0"/>
              </a:rPr>
              <a:t> lµ hµ m· </a:t>
            </a:r>
            <a:r>
              <a:rPr lang="en-US" sz="2000" b="1" dirty="0">
                <a:solidFill>
                  <a:srgbClr val="0000CC"/>
                </a:solidFill>
                <a:latin typeface=".VnAvant" pitchFamily="34" charset="0"/>
              </a:rPr>
              <a:t>®</a:t>
            </a:r>
            <a:r>
              <a:rPr lang="en-US" sz="1600" b="1" dirty="0">
                <a:solidFill>
                  <a:srgbClr val="0000CC"/>
                </a:solidFill>
                <a:latin typeface=".VnAvant" pitchFamily="34" charset="0"/>
              </a:rPr>
              <a:t>¦</a:t>
            </a:r>
            <a:r>
              <a:rPr lang="en-US" sz="2000" b="1" dirty="0">
                <a:solidFill>
                  <a:srgbClr val="0000CC"/>
                </a:solidFill>
                <a:latin typeface=".VnAvant" pitchFamily="34" charset="0"/>
              </a:rPr>
              <a:t>­</a:t>
            </a:r>
            <a:r>
              <a:rPr lang="en-US" sz="2000" b="1" dirty="0" err="1" smtClean="0">
                <a:solidFill>
                  <a:srgbClr val="0000CC"/>
                </a:solidFill>
                <a:latin typeface=".VnAvant" pitchFamily="34" charset="0"/>
              </a:rPr>
              <a:t>îc</a:t>
            </a:r>
            <a:r>
              <a:rPr lang="en-US" sz="2000" b="1" dirty="0" smtClean="0">
                <a:solidFill>
                  <a:srgbClr val="0000CC"/>
                </a:solidFill>
                <a:latin typeface=".VnAvant" pitchFamily="34" charset="0"/>
              </a:rPr>
              <a:t> bay </a:t>
            </a:r>
            <a:r>
              <a:rPr lang="en-US" sz="2000" b="1" dirty="0" err="1" smtClean="0">
                <a:solidFill>
                  <a:srgbClr val="0000CC"/>
                </a:solidFill>
                <a:latin typeface=".VnAvant" pitchFamily="34" charset="0"/>
              </a:rPr>
              <a:t>lªn</a:t>
            </a:r>
            <a:r>
              <a:rPr lang="en-US" sz="20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.VnAvant" pitchFamily="34" charset="0"/>
              </a:rPr>
              <a:t>bÇu</a:t>
            </a:r>
            <a:r>
              <a:rPr lang="en-US" sz="20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.VnAvant" pitchFamily="34" charset="0"/>
              </a:rPr>
              <a:t>trêi</a:t>
            </a:r>
            <a:r>
              <a:rPr lang="en-US" sz="2000" b="1" dirty="0" smtClean="0">
                <a:solidFill>
                  <a:srgbClr val="0000CC"/>
                </a:solidFill>
                <a:latin typeface=".VnAvant" pitchFamily="34" charset="0"/>
              </a:rPr>
              <a:t>. </a:t>
            </a:r>
            <a:r>
              <a:rPr lang="en-US" sz="2000" b="1" dirty="0" err="1" smtClean="0">
                <a:solidFill>
                  <a:srgbClr val="0000CC"/>
                </a:solidFill>
                <a:latin typeface=".VnAvant" pitchFamily="34" charset="0"/>
              </a:rPr>
              <a:t>ThËt</a:t>
            </a:r>
            <a:r>
              <a:rPr lang="en-US" sz="20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.VnAvant" pitchFamily="34" charset="0"/>
              </a:rPr>
              <a:t>tuyÖt</a:t>
            </a:r>
            <a:r>
              <a:rPr lang="en-US" sz="2000" b="1" dirty="0" smtClean="0">
                <a:solidFill>
                  <a:srgbClr val="0000CC"/>
                </a:solidFill>
                <a:latin typeface=".VnAvant" pitchFamily="34" charset="0"/>
              </a:rPr>
              <a:t>!</a:t>
            </a:r>
            <a:endParaRPr lang="en-US" sz="20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3324" y="3220880"/>
            <a:ext cx="55417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err="1" smtClean="0">
                <a:latin typeface=".VnAvant" pitchFamily="34" charset="0"/>
              </a:rPr>
              <a:t>Pháng</a:t>
            </a:r>
            <a:r>
              <a:rPr lang="en-US" sz="1600" b="1" i="1" dirty="0" smtClean="0">
                <a:latin typeface=".VnAvant" pitchFamily="34" charset="0"/>
              </a:rPr>
              <a:t> </a:t>
            </a:r>
            <a:r>
              <a:rPr lang="en-US" sz="1600" b="1" i="1" dirty="0" err="1" smtClean="0">
                <a:latin typeface=".VnAvant" pitchFamily="34" charset="0"/>
              </a:rPr>
              <a:t>theo</a:t>
            </a:r>
            <a:r>
              <a:rPr lang="en-US" sz="1600" b="1" i="1" dirty="0" smtClean="0">
                <a:latin typeface=".VnAvant" pitchFamily="34" charset="0"/>
              </a:rPr>
              <a:t> 365 </a:t>
            </a:r>
            <a:r>
              <a:rPr lang="en-US" sz="1600" b="1" i="1" dirty="0" err="1" smtClean="0">
                <a:latin typeface=".VnAvant" pitchFamily="34" charset="0"/>
              </a:rPr>
              <a:t>chuyÖn</a:t>
            </a:r>
            <a:r>
              <a:rPr lang="en-US" sz="1600" b="1" i="1" dirty="0" smtClean="0">
                <a:latin typeface=".VnAvant" pitchFamily="34" charset="0"/>
              </a:rPr>
              <a:t> </a:t>
            </a:r>
            <a:r>
              <a:rPr lang="en-US" sz="1600" b="1" i="1" dirty="0" err="1" smtClean="0">
                <a:latin typeface=".VnAvant" pitchFamily="34" charset="0"/>
              </a:rPr>
              <a:t>kÓ</a:t>
            </a:r>
            <a:r>
              <a:rPr lang="en-US" sz="1600" b="1" i="1" dirty="0" smtClean="0">
                <a:latin typeface=".VnAvant" pitchFamily="34" charset="0"/>
              </a:rPr>
              <a:t> </a:t>
            </a:r>
            <a:r>
              <a:rPr lang="en-US" sz="1600" b="1" i="1" dirty="0" err="1" smtClean="0">
                <a:latin typeface=".VnAvant" pitchFamily="34" charset="0"/>
              </a:rPr>
              <a:t>mçi</a:t>
            </a:r>
            <a:r>
              <a:rPr lang="en-US" sz="1600" b="1" i="1" dirty="0" smtClean="0">
                <a:latin typeface=".VnAvant" pitchFamily="34" charset="0"/>
              </a:rPr>
              <a:t> </a:t>
            </a:r>
            <a:r>
              <a:rPr lang="en-US" sz="1600" b="1" i="1" dirty="0" err="1" smtClean="0">
                <a:latin typeface=".VnAvant" pitchFamily="34" charset="0"/>
              </a:rPr>
              <a:t>ngµy</a:t>
            </a:r>
            <a:r>
              <a:rPr lang="en-US" sz="1600" b="1" i="1" dirty="0" smtClean="0">
                <a:latin typeface=".VnAvant" pitchFamily="34" charset="0"/>
              </a:rPr>
              <a:t> (</a:t>
            </a:r>
            <a:r>
              <a:rPr lang="en-US" sz="1600" b="1" i="1" dirty="0" err="1" smtClean="0">
                <a:latin typeface=".VnAvant" pitchFamily="34" charset="0"/>
              </a:rPr>
              <a:t>Thµnh</a:t>
            </a:r>
            <a:r>
              <a:rPr lang="en-US" sz="1600" b="1" i="1" dirty="0" smtClean="0">
                <a:latin typeface=".VnAvant" pitchFamily="34" charset="0"/>
              </a:rPr>
              <a:t> </a:t>
            </a:r>
            <a:r>
              <a:rPr lang="en-US" sz="1600" b="1" i="1" dirty="0" err="1" smtClean="0">
                <a:latin typeface=".VnAvant" pitchFamily="34" charset="0"/>
              </a:rPr>
              <a:t>Trung</a:t>
            </a:r>
            <a:r>
              <a:rPr lang="en-US" sz="1600" b="1" i="1" dirty="0" smtClean="0">
                <a:latin typeface=".VnAvant" pitchFamily="34" charset="0"/>
              </a:rPr>
              <a:t> </a:t>
            </a:r>
            <a:r>
              <a:rPr lang="en-US" sz="1600" b="1" i="1" dirty="0" err="1" smtClean="0">
                <a:latin typeface=".VnAvant" pitchFamily="34" charset="0"/>
              </a:rPr>
              <a:t>kÓ</a:t>
            </a:r>
            <a:r>
              <a:rPr lang="en-US" sz="1600" b="1" i="1" dirty="0" smtClean="0">
                <a:latin typeface=".VnAvant" pitchFamily="34" charset="0"/>
              </a:rPr>
              <a:t>)</a:t>
            </a:r>
            <a:endParaRPr lang="en-US" sz="1600" b="1" i="1" dirty="0">
              <a:latin typeface=".VnAvant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40001" y="4499429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­</a:t>
            </a:r>
          </a:p>
        </p:txBody>
      </p:sp>
    </p:spTree>
    <p:extLst>
      <p:ext uri="{BB962C8B-B14F-4D97-AF65-F5344CB8AC3E}">
        <p14:creationId xmlns:p14="http://schemas.microsoft.com/office/powerpoint/2010/main" val="3336555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>
            <p:custDataLst>
              <p:tags r:id="rId1"/>
            </p:custDataLst>
          </p:nvPr>
        </p:nvSpPr>
        <p:spPr>
          <a:xfrm>
            <a:off x="1039019" y="1620401"/>
            <a:ext cx="7213600" cy="2298455"/>
          </a:xfrm>
          <a:prstGeom prst="roundRect">
            <a:avLst/>
          </a:prstGeom>
          <a:solidFill>
            <a:srgbClr val="002060"/>
          </a:solidFill>
          <a:ln>
            <a:solidFill>
              <a:srgbClr val="FFFF99"/>
            </a:solidFill>
            <a:prstDash val="sysDash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</a:pPr>
            <a:r>
              <a:rPr lang="en-US" sz="4000" b="1" dirty="0" smtClean="0">
                <a:solidFill>
                  <a:srgbClr val="FFFF00"/>
                </a:solidFill>
                <a:latin typeface=".VnAvant" pitchFamily="34" charset="0"/>
              </a:rPr>
              <a:t>NGHỈ GIẢI LAO</a:t>
            </a:r>
            <a:endParaRPr lang="vi-VN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007267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8" y="14523"/>
            <a:ext cx="9129486" cy="5715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91952" y="1959429"/>
            <a:ext cx="86821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lnSpc>
                <a:spcPct val="150000"/>
              </a:lnSpc>
              <a:buAutoNum type="alphaLcParenR"/>
            </a:pPr>
            <a:r>
              <a:rPr lang="en-US" sz="2400" b="1" dirty="0" smtClean="0">
                <a:solidFill>
                  <a:srgbClr val="FF0000"/>
                </a:solidFill>
                <a:latin typeface=".VnAvant" pitchFamily="34" charset="0"/>
              </a:rPr>
              <a:t>Hµ m· </a:t>
            </a:r>
            <a:r>
              <a:rPr lang="en-US" sz="2400" b="1" dirty="0" err="1" smtClean="0">
                <a:solidFill>
                  <a:srgbClr val="FF0000"/>
                </a:solidFill>
                <a:latin typeface=".VnAvant" pitchFamily="34" charset="0"/>
              </a:rPr>
              <a:t>bè</a:t>
            </a:r>
            <a:r>
              <a:rPr lang="en-US" sz="24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.VnAvant" pitchFamily="34" charset="0"/>
              </a:rPr>
              <a:t>gióp</a:t>
            </a:r>
            <a:r>
              <a:rPr lang="en-US" sz="2400" b="1" dirty="0" smtClean="0">
                <a:solidFill>
                  <a:srgbClr val="FF0000"/>
                </a:solidFill>
                <a:latin typeface=".VnAvant" pitchFamily="34" charset="0"/>
              </a:rPr>
              <a:t> con bay </a:t>
            </a:r>
            <a:r>
              <a:rPr lang="en-US" sz="2400" b="1" dirty="0" err="1" smtClean="0">
                <a:solidFill>
                  <a:srgbClr val="FF0000"/>
                </a:solidFill>
                <a:latin typeface=".VnAvant" pitchFamily="34" charset="0"/>
              </a:rPr>
              <a:t>lªn</a:t>
            </a:r>
            <a:r>
              <a:rPr lang="en-US" sz="24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.VnAvant" pitchFamily="34" charset="0"/>
              </a:rPr>
              <a:t>bÇu</a:t>
            </a:r>
            <a:r>
              <a:rPr lang="en-US" sz="24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.VnAvant" pitchFamily="34" charset="0"/>
              </a:rPr>
              <a:t>trêi</a:t>
            </a:r>
            <a:r>
              <a:rPr lang="en-US" sz="24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.VnAvant" pitchFamily="34" charset="0"/>
              </a:rPr>
              <a:t>b»ng</a:t>
            </a:r>
            <a:r>
              <a:rPr lang="en-US" sz="24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.VnAvant" pitchFamily="34" charset="0"/>
              </a:rPr>
              <a:t>c¸ch</a:t>
            </a:r>
            <a:r>
              <a:rPr lang="en-US" sz="24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.VnAvant" pitchFamily="34" charset="0"/>
              </a:rPr>
              <a:t>nµo</a:t>
            </a:r>
            <a:r>
              <a:rPr lang="en-US" sz="2400" b="1" dirty="0" smtClean="0">
                <a:solidFill>
                  <a:srgbClr val="FF0000"/>
                </a:solidFill>
                <a:latin typeface=".VnAvant" pitchFamily="34" charset="0"/>
              </a:rPr>
              <a:t>?</a:t>
            </a:r>
          </a:p>
          <a:p>
            <a:pPr marL="457200" indent="-457200">
              <a:lnSpc>
                <a:spcPct val="150000"/>
              </a:lnSpc>
              <a:buAutoNum type="alphaLcParenR"/>
            </a:pPr>
            <a:r>
              <a:rPr lang="en-US" sz="2400" b="1" dirty="0" smtClean="0">
                <a:solidFill>
                  <a:srgbClr val="FF0000"/>
                </a:solidFill>
                <a:latin typeface=".VnAvant" pitchFamily="34" charset="0"/>
              </a:rPr>
              <a:t>Theo </a:t>
            </a:r>
            <a:r>
              <a:rPr lang="en-US" sz="2400" b="1" dirty="0" err="1" smtClean="0">
                <a:solidFill>
                  <a:srgbClr val="FF0000"/>
                </a:solidFill>
                <a:latin typeface=".VnAvant" pitchFamily="34" charset="0"/>
              </a:rPr>
              <a:t>em</a:t>
            </a:r>
            <a:r>
              <a:rPr lang="en-US" sz="2400" b="1" dirty="0" smtClean="0">
                <a:solidFill>
                  <a:srgbClr val="FF0000"/>
                </a:solidFill>
                <a:latin typeface=".VnAvant" pitchFamily="34" charset="0"/>
              </a:rPr>
              <a:t>, con </a:t>
            </a:r>
            <a:r>
              <a:rPr lang="en-US" sz="2400" b="1" dirty="0" err="1" smtClean="0">
                <a:solidFill>
                  <a:srgbClr val="FF0000"/>
                </a:solidFill>
                <a:latin typeface=".VnAvant" pitchFamily="34" charset="0"/>
              </a:rPr>
              <a:t>ngưêi</a:t>
            </a:r>
            <a:r>
              <a:rPr lang="en-US" sz="2400" b="1" dirty="0" smtClean="0">
                <a:solidFill>
                  <a:srgbClr val="FF0000"/>
                </a:solidFill>
                <a:latin typeface=".VnAvant" pitchFamily="34" charset="0"/>
              </a:rPr>
              <a:t> bay </a:t>
            </a:r>
            <a:r>
              <a:rPr lang="en-US" sz="2400" b="1" dirty="0" err="1" smtClean="0">
                <a:solidFill>
                  <a:srgbClr val="FF0000"/>
                </a:solidFill>
                <a:latin typeface=".VnAvant" pitchFamily="34" charset="0"/>
              </a:rPr>
              <a:t>lªn</a:t>
            </a:r>
            <a:r>
              <a:rPr lang="en-US" sz="24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.VnAvant" pitchFamily="34" charset="0"/>
              </a:rPr>
              <a:t>bÇu</a:t>
            </a:r>
            <a:r>
              <a:rPr lang="en-US" sz="24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.VnAvant" pitchFamily="34" charset="0"/>
              </a:rPr>
              <a:t>trêi</a:t>
            </a:r>
            <a:r>
              <a:rPr lang="en-US" sz="24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.VnAvant" pitchFamily="34" charset="0"/>
              </a:rPr>
              <a:t>b»ng</a:t>
            </a:r>
            <a:r>
              <a:rPr lang="en-US" sz="24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.VnAvant" pitchFamily="34" charset="0"/>
              </a:rPr>
              <a:t>c¸ch</a:t>
            </a:r>
            <a:r>
              <a:rPr lang="en-US" sz="24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.VnAvant" pitchFamily="34" charset="0"/>
              </a:rPr>
              <a:t>nµo</a:t>
            </a:r>
            <a:r>
              <a:rPr lang="en-US" sz="2400" b="1" dirty="0" smtClean="0">
                <a:solidFill>
                  <a:srgbClr val="FF0000"/>
                </a:solidFill>
                <a:latin typeface=".VnAvant" pitchFamily="34" charset="0"/>
              </a:rPr>
              <a:t>?</a:t>
            </a:r>
            <a:endParaRPr lang="en-US" sz="2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80" y="3366862"/>
            <a:ext cx="1228725" cy="1447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405" y="3490687"/>
            <a:ext cx="2514600" cy="12287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809" y="3471637"/>
            <a:ext cx="1933575" cy="13430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0279" y="3490687"/>
            <a:ext cx="1885950" cy="132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874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Mobile_SCRS (7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5" name="Picture 3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6" y="4778376"/>
            <a:ext cx="898525" cy="93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6" name="Picture 4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666" y="4681803"/>
            <a:ext cx="992187" cy="1033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7" name="Picture 5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328" y="4745303"/>
            <a:ext cx="930275" cy="96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8" name="Picture 6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9" name="Picture 7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413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00" name="WordArt 8"/>
          <p:cNvSpPr>
            <a:spLocks noChangeArrowheads="1" noChangeShapeType="1" noTextEdit="1"/>
          </p:cNvSpPr>
          <p:nvPr/>
        </p:nvSpPr>
        <p:spPr bwMode="auto">
          <a:xfrm>
            <a:off x="1614489" y="2313782"/>
            <a:ext cx="6681787" cy="7937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96731"/>
              </a:avLst>
            </a:prstTxWarp>
            <a:scene3d>
              <a:camera prst="legacyObliqueTopRight">
                <a:rot lat="21299999" lon="21299999" rev="0"/>
              </a:camera>
              <a:lightRig rig="legacyFlat3" dir="b"/>
            </a:scene3d>
            <a:sp3d extrusionH="430200" prstMaterial="legacyMatte">
              <a:extrusionClr>
                <a:srgbClr val="FDE9E3"/>
              </a:extrusionClr>
            </a:sp3d>
          </a:bodyPr>
          <a:lstStyle/>
          <a:p>
            <a:pPr algn="ctr"/>
            <a:r>
              <a:rPr lang="en-US" sz="3600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Xin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Chaân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</a:t>
            </a:r>
            <a:r>
              <a:rPr lang="en-US" sz="3600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Thaønh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Caùm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</a:t>
            </a:r>
            <a:r>
              <a:rPr lang="en-US" sz="3600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Ôn</a:t>
            </a:r>
            <a:endParaRPr lang="en-US" sz="3600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VNI-Thufap2"/>
            </a:endParaRPr>
          </a:p>
        </p:txBody>
      </p:sp>
    </p:spTree>
    <p:extLst>
      <p:ext uri="{BB962C8B-B14F-4D97-AF65-F5344CB8AC3E}">
        <p14:creationId xmlns:p14="http://schemas.microsoft.com/office/powerpoint/2010/main" val="260932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950"/>
                            </p:stCondLst>
                            <p:childTnLst>
                              <p:par>
                                <p:cTn id="12" presetID="27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450"/>
                            </p:stCondLst>
                            <p:childTnLst>
                              <p:par>
                                <p:cTn id="18" presetID="22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0" grpId="0" animBg="1"/>
      <p:bldP spid="33800" grpId="1" animBg="1"/>
      <p:bldP spid="33800" grpId="2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9144000" cy="5704115"/>
            <a:chOff x="0" y="0"/>
            <a:chExt cx="9144000" cy="570411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5704115"/>
            </a:xfrm>
            <a:prstGeom prst="rect">
              <a:avLst/>
            </a:prstGeom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3548" y="5101661"/>
              <a:ext cx="1416051" cy="3266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6" name="Rounded Rectangle 5"/>
          <p:cNvSpPr/>
          <p:nvPr/>
        </p:nvSpPr>
        <p:spPr>
          <a:xfrm>
            <a:off x="805543" y="1538513"/>
            <a:ext cx="7532913" cy="2162628"/>
          </a:xfrm>
          <a:prstGeom prst="roundRect">
            <a:avLst/>
          </a:prstGeom>
          <a:noFill/>
          <a:ln w="762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FFFF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4000" b="1" dirty="0" smtClean="0">
                <a:solidFill>
                  <a:srgbClr val="FFFF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b="1" dirty="0" smtClean="0">
                <a:solidFill>
                  <a:srgbClr val="FFFF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133 (TIẾT 1)</a:t>
            </a:r>
            <a:endParaRPr lang="en-US" sz="4000" b="1" dirty="0" smtClean="0">
              <a:solidFill>
                <a:srgbClr val="FFFF00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US" sz="8800" b="1" dirty="0" err="1" smtClean="0">
                <a:solidFill>
                  <a:srgbClr val="FFFF00"/>
                </a:solidFill>
                <a:latin typeface=".VnAvant" pitchFamily="34" charset="0"/>
              </a:rPr>
              <a:t>uynh</a:t>
            </a:r>
            <a:r>
              <a:rPr lang="en-US" sz="8800" b="1" dirty="0" smtClean="0">
                <a:solidFill>
                  <a:srgbClr val="FFFF00"/>
                </a:solidFill>
                <a:latin typeface=".VnAvant" pitchFamily="34" charset="0"/>
              </a:rPr>
              <a:t> – </a:t>
            </a:r>
            <a:r>
              <a:rPr lang="en-US" sz="8800" b="1" dirty="0" err="1" smtClean="0">
                <a:solidFill>
                  <a:srgbClr val="FFFF00"/>
                </a:solidFill>
                <a:latin typeface=".VnAvant" pitchFamily="34" charset="0"/>
              </a:rPr>
              <a:t>uych</a:t>
            </a:r>
            <a:endParaRPr lang="en-US" sz="8800" b="1" dirty="0" smtClean="0">
              <a:solidFill>
                <a:srgbClr val="FFFF00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3513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62222" y="990599"/>
            <a:ext cx="8868228" cy="455930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9" y="128599"/>
            <a:ext cx="2917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Lµm</a:t>
            </a:r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quen</a:t>
            </a:r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:</a:t>
            </a:r>
            <a:endParaRPr lang="en-US" sz="32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764967" y="13378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133: 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uynh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</a:rPr>
              <a:t>– </a:t>
            </a:r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</a:rPr>
              <a:t>uych</a:t>
            </a:r>
            <a:endParaRPr lang="en-US" sz="3200" b="1" dirty="0">
              <a:solidFill>
                <a:srgbClr val="FF0000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0540" y="3753931"/>
            <a:ext cx="35493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họp</a:t>
            </a:r>
            <a:r>
              <a:rPr lang="en-US" sz="3600" b="1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phụ</a:t>
            </a:r>
            <a:r>
              <a:rPr lang="en-US" sz="3600" b="1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huynh</a:t>
            </a:r>
            <a:endParaRPr lang="en-US" sz="3600" b="1" dirty="0">
              <a:solidFill>
                <a:srgbClr val="006600"/>
              </a:solidFill>
              <a:latin typeface=".VnAvant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446" y="990599"/>
            <a:ext cx="3257550" cy="286702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23281" y="3756026"/>
            <a:ext cx="35493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họp</a:t>
            </a:r>
            <a:r>
              <a:rPr lang="en-US" sz="3600" b="1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phụ</a:t>
            </a:r>
            <a:r>
              <a:rPr lang="en-US" sz="3600" b="1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h</a:t>
            </a:r>
            <a:r>
              <a:rPr lang="en-US" sz="36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uynh</a:t>
            </a:r>
            <a:endParaRPr lang="en-US" sz="3600" b="1" dirty="0">
              <a:solidFill>
                <a:srgbClr val="FF0000"/>
              </a:solidFill>
              <a:latin typeface=".VnAvant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8598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1014184"/>
            <a:ext cx="8868228" cy="455930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9" y="128599"/>
            <a:ext cx="2917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Lµm</a:t>
            </a:r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quen</a:t>
            </a:r>
            <a:endParaRPr lang="en-US" sz="32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430" y="3846869"/>
            <a:ext cx="4145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ch¹y </a:t>
            </a:r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huúnh</a:t>
            </a:r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huþch</a:t>
            </a:r>
            <a:endParaRPr lang="en-US" sz="32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764967" y="13378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133: 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uynh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</a:rPr>
              <a:t>– </a:t>
            </a:r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</a:rPr>
              <a:t>uych</a:t>
            </a:r>
            <a:endParaRPr lang="en-US" sz="3200" b="1" dirty="0">
              <a:solidFill>
                <a:srgbClr val="FF0000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685" y="1194528"/>
            <a:ext cx="3020722" cy="265234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4514" y="3846869"/>
            <a:ext cx="4145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ch¹y </a:t>
            </a:r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h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uúnh</a:t>
            </a:r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h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uþch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730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62222" y="990599"/>
            <a:ext cx="8868228" cy="455930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9" y="128599"/>
            <a:ext cx="2917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Lµm</a:t>
            </a:r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quen</a:t>
            </a:r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:</a:t>
            </a:r>
            <a:endParaRPr lang="en-US" sz="32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764967" y="13378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133: 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uynh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</a:rPr>
              <a:t>– </a:t>
            </a:r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</a:rPr>
              <a:t>uych</a:t>
            </a:r>
            <a:endParaRPr lang="en-US" sz="3200" b="1" dirty="0">
              <a:solidFill>
                <a:srgbClr val="FF0000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0540" y="3753931"/>
            <a:ext cx="35493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họp</a:t>
            </a:r>
            <a:r>
              <a:rPr lang="en-US" sz="3600" b="1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phụ</a:t>
            </a:r>
            <a:r>
              <a:rPr lang="en-US" sz="3600" b="1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huynh</a:t>
            </a:r>
            <a:endParaRPr lang="en-US" sz="3600" b="1" dirty="0">
              <a:solidFill>
                <a:srgbClr val="006600"/>
              </a:solidFill>
              <a:latin typeface=".VnAvant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446" y="990599"/>
            <a:ext cx="3257550" cy="286702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23281" y="3756026"/>
            <a:ext cx="35493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họp</a:t>
            </a:r>
            <a:r>
              <a:rPr lang="en-US" sz="3600" b="1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phụ</a:t>
            </a:r>
            <a:r>
              <a:rPr lang="en-US" sz="3600" b="1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h</a:t>
            </a:r>
            <a:r>
              <a:rPr lang="en-US" sz="36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uynh</a:t>
            </a:r>
            <a:endParaRPr lang="en-US" sz="3600" b="1" dirty="0">
              <a:solidFill>
                <a:srgbClr val="FF0000"/>
              </a:solidFill>
              <a:latin typeface=".VnAvant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5" t="17857" r="55713" b="20437"/>
          <a:stretch/>
        </p:blipFill>
        <p:spPr bwMode="auto">
          <a:xfrm>
            <a:off x="4383314" y="990599"/>
            <a:ext cx="4165596" cy="3552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6496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30628" y="-16541"/>
            <a:ext cx="9027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2.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TiÕng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nµo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cã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vÇn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latin typeface=".VnAvant" pitchFamily="34" charset="0"/>
              </a:rPr>
              <a:t>uynh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?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tiÕng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nµo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cã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vÇn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latin typeface=".VnAvant" pitchFamily="34" charset="0"/>
              </a:rPr>
              <a:t>uych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6" name="Line 12"/>
          <p:cNvSpPr>
            <a:spLocks noChangeShapeType="1"/>
          </p:cNvSpPr>
          <p:nvPr/>
        </p:nvSpPr>
        <p:spPr bwMode="auto">
          <a:xfrm>
            <a:off x="14514" y="477164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487068" y="2491804"/>
            <a:ext cx="23887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err="1" smtClean="0">
                <a:latin typeface=".VnAvant" pitchFamily="34" charset="0"/>
              </a:rPr>
              <a:t>ng</a:t>
            </a:r>
            <a:r>
              <a:rPr lang="en-US" sz="3200" b="1" dirty="0" smtClean="0">
                <a:latin typeface=".VnAvant" pitchFamily="34" charset="0"/>
              </a:rPr>
              <a:t>· </a:t>
            </a:r>
            <a:r>
              <a:rPr lang="en-US" sz="3200" b="1" dirty="0" err="1" smtClean="0">
                <a:latin typeface=".VnAvant" pitchFamily="34" charset="0"/>
              </a:rPr>
              <a:t>huþch</a:t>
            </a:r>
            <a:endParaRPr lang="en-US" sz="3200" b="1" dirty="0">
              <a:latin typeface=".VnAvant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67950" y="2468798"/>
            <a:ext cx="37289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.VnAvant" pitchFamily="34" charset="0"/>
              </a:rPr>
              <a:t>®</a:t>
            </a:r>
            <a:r>
              <a:rPr lang="en-US" sz="3200" b="1" dirty="0" err="1" smtClean="0">
                <a:latin typeface=".VnAvant" pitchFamily="34" charset="0"/>
              </a:rPr>
              <a:t>Ìn</a:t>
            </a:r>
            <a:r>
              <a:rPr lang="en-US" sz="3200" b="1" dirty="0" smtClean="0">
                <a:latin typeface=".VnAvant" pitchFamily="34" charset="0"/>
              </a:rPr>
              <a:t> </a:t>
            </a:r>
            <a:r>
              <a:rPr lang="en-US" sz="3200" b="1" dirty="0" err="1" smtClean="0">
                <a:latin typeface=".VnAvant" pitchFamily="34" charset="0"/>
              </a:rPr>
              <a:t>huúnh</a:t>
            </a:r>
            <a:r>
              <a:rPr lang="en-US" sz="3200" b="1" dirty="0" smtClean="0">
                <a:latin typeface=".VnAvant" pitchFamily="34" charset="0"/>
              </a:rPr>
              <a:t> </a:t>
            </a:r>
            <a:r>
              <a:rPr lang="en-US" sz="3200" b="1" dirty="0" err="1" smtClean="0">
                <a:latin typeface=".VnAvant" pitchFamily="34" charset="0"/>
              </a:rPr>
              <a:t>quang</a:t>
            </a:r>
            <a:endParaRPr lang="en-US" sz="3200" b="1" dirty="0">
              <a:latin typeface=".VnAvant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784875" y="5061237"/>
            <a:ext cx="24144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latin typeface=".VnAvant" pitchFamily="34" charset="0"/>
              </a:rPr>
              <a:t>khuúnh</a:t>
            </a:r>
            <a:r>
              <a:rPr lang="en-US" sz="3200" b="1" dirty="0" smtClean="0">
                <a:latin typeface=".VnAvant" pitchFamily="34" charset="0"/>
              </a:rPr>
              <a:t> </a:t>
            </a:r>
            <a:r>
              <a:rPr lang="en-US" sz="3200" b="1" dirty="0" err="1" smtClean="0">
                <a:latin typeface=".VnAvant" pitchFamily="34" charset="0"/>
              </a:rPr>
              <a:t>tay</a:t>
            </a:r>
            <a:endParaRPr lang="en-US" sz="3200" b="1" dirty="0">
              <a:latin typeface=".VnAvant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845950" y="5034333"/>
            <a:ext cx="22076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latin typeface=".VnAvant" pitchFamily="34" charset="0"/>
              </a:rPr>
              <a:t>huých</a:t>
            </a:r>
            <a:r>
              <a:rPr lang="en-US" sz="3200" b="1" dirty="0" smtClean="0">
                <a:latin typeface=".VnAvant" pitchFamily="34" charset="0"/>
              </a:rPr>
              <a:t> </a:t>
            </a:r>
            <a:r>
              <a:rPr lang="en-US" sz="3200" b="1" dirty="0" err="1" smtClean="0">
                <a:latin typeface=".VnAvant" pitchFamily="34" charset="0"/>
              </a:rPr>
              <a:t>tay</a:t>
            </a:r>
            <a:endParaRPr lang="en-US" sz="3200" b="1" dirty="0">
              <a:latin typeface=".VnAvant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040" y="660855"/>
            <a:ext cx="2344894" cy="173248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863" y="592373"/>
            <a:ext cx="2562225" cy="18764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859" y="3176958"/>
            <a:ext cx="1678779" cy="18536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1576" y="3176958"/>
            <a:ext cx="2590800" cy="185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4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30628" y="-16541"/>
            <a:ext cx="9027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2.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TiÕng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nµo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cã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vÇn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latin typeface=".VnAvant" pitchFamily="34" charset="0"/>
              </a:rPr>
              <a:t>uynh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? </a:t>
            </a:r>
            <a:endParaRPr lang="en-US" sz="28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6" name="Line 12"/>
          <p:cNvSpPr>
            <a:spLocks noChangeShapeType="1"/>
          </p:cNvSpPr>
          <p:nvPr/>
        </p:nvSpPr>
        <p:spPr bwMode="auto">
          <a:xfrm>
            <a:off x="14514" y="477164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348343" y="3174582"/>
            <a:ext cx="4238171" cy="646331"/>
          </a:xfrm>
          <a:prstGeom prst="rect">
            <a:avLst/>
          </a:prstGeom>
          <a:solidFill>
            <a:srgbClr val="009900"/>
          </a:solidFill>
          <a:ln cmpd="dbl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  <a:latin typeface=".VnAvant" pitchFamily="34" charset="0"/>
              </a:rPr>
              <a:t>®</a:t>
            </a:r>
            <a:r>
              <a:rPr lang="en-US" sz="3600" b="1" dirty="0" err="1" smtClean="0">
                <a:solidFill>
                  <a:srgbClr val="FFFF00"/>
                </a:solidFill>
                <a:latin typeface=".VnAvant" pitchFamily="34" charset="0"/>
              </a:rPr>
              <a:t>Ìn</a:t>
            </a:r>
            <a:r>
              <a:rPr lang="en-US" sz="36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.VnAvant" pitchFamily="34" charset="0"/>
              </a:rPr>
              <a:t>h</a:t>
            </a:r>
            <a:r>
              <a:rPr lang="en-US" sz="3600" b="1" dirty="0" err="1" smtClean="0">
                <a:solidFill>
                  <a:schemeClr val="bg1"/>
                </a:solidFill>
                <a:latin typeface=".VnAvant" pitchFamily="34" charset="0"/>
              </a:rPr>
              <a:t>uúnh</a:t>
            </a:r>
            <a:r>
              <a:rPr lang="en-US" sz="36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.VnAvant" pitchFamily="34" charset="0"/>
              </a:rPr>
              <a:t>quang</a:t>
            </a:r>
            <a:endParaRPr lang="en-US" sz="3600" b="1" dirty="0">
              <a:solidFill>
                <a:schemeClr val="bg1"/>
              </a:solidFill>
              <a:latin typeface=".VnAvant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877" y="700911"/>
            <a:ext cx="3076877" cy="2253326"/>
          </a:xfrm>
          <a:prstGeom prst="rect">
            <a:avLst/>
          </a:prstGeom>
          <a:ln w="38100">
            <a:solidFill>
              <a:srgbClr val="FF33CC"/>
            </a:solidFill>
            <a:prstDash val="sysDash"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4938" y="700911"/>
            <a:ext cx="2041072" cy="2253684"/>
          </a:xfrm>
          <a:prstGeom prst="rect">
            <a:avLst/>
          </a:prstGeom>
          <a:ln w="38100">
            <a:solidFill>
              <a:srgbClr val="FF33CC"/>
            </a:solidFill>
            <a:prstDash val="sysDash"/>
          </a:ln>
        </p:spPr>
      </p:pic>
      <p:sp>
        <p:nvSpPr>
          <p:cNvPr id="8" name="TextBox 7"/>
          <p:cNvSpPr txBox="1"/>
          <p:nvPr/>
        </p:nvSpPr>
        <p:spPr>
          <a:xfrm>
            <a:off x="5713005" y="3138171"/>
            <a:ext cx="2864938" cy="646331"/>
          </a:xfrm>
          <a:prstGeom prst="rect">
            <a:avLst/>
          </a:prstGeom>
          <a:solidFill>
            <a:srgbClr val="009900"/>
          </a:solidFill>
          <a:ln cmpd="dbl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FF00"/>
                </a:solidFill>
                <a:latin typeface=".VnAvant" pitchFamily="34" charset="0"/>
              </a:rPr>
              <a:t>kh</a:t>
            </a:r>
            <a:r>
              <a:rPr lang="en-US" sz="3600" b="1" dirty="0" err="1" smtClean="0">
                <a:solidFill>
                  <a:schemeClr val="bg1"/>
                </a:solidFill>
                <a:latin typeface=".VnAvant" pitchFamily="34" charset="0"/>
              </a:rPr>
              <a:t>uúnh</a:t>
            </a:r>
            <a:r>
              <a:rPr lang="en-US" sz="36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.VnAvant" pitchFamily="34" charset="0"/>
              </a:rPr>
              <a:t>tay</a:t>
            </a:r>
            <a:endParaRPr lang="en-US" sz="3600" b="1" dirty="0">
              <a:solidFill>
                <a:schemeClr val="bg1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4919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8" grpId="0" animBg="1"/>
      <p:bldP spid="8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30628" y="-16541"/>
            <a:ext cx="9027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2.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TiÕng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nµo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cã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vÇn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latin typeface=".VnAvant" pitchFamily="34" charset="0"/>
              </a:rPr>
              <a:t>uych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? </a:t>
            </a:r>
            <a:endParaRPr lang="en-US" sz="28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6" name="Line 12"/>
          <p:cNvSpPr>
            <a:spLocks noChangeShapeType="1"/>
          </p:cNvSpPr>
          <p:nvPr/>
        </p:nvSpPr>
        <p:spPr bwMode="auto">
          <a:xfrm>
            <a:off x="14514" y="477164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595087" y="2597077"/>
            <a:ext cx="3106056" cy="707886"/>
          </a:xfrm>
          <a:prstGeom prst="rect">
            <a:avLst/>
          </a:prstGeom>
          <a:solidFill>
            <a:srgbClr val="0099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FF00"/>
                </a:solidFill>
                <a:latin typeface=".VnAvant" pitchFamily="34" charset="0"/>
              </a:rPr>
              <a:t>ng</a:t>
            </a:r>
            <a:r>
              <a:rPr lang="en-US" sz="4000" b="1" dirty="0" smtClean="0">
                <a:solidFill>
                  <a:srgbClr val="FFFF00"/>
                </a:solidFill>
                <a:latin typeface=".VnAvant" pitchFamily="34" charset="0"/>
              </a:rPr>
              <a:t>· </a:t>
            </a:r>
            <a:r>
              <a:rPr lang="en-US" sz="4000" b="1" dirty="0" err="1" smtClean="0">
                <a:solidFill>
                  <a:srgbClr val="FFFF00"/>
                </a:solidFill>
                <a:latin typeface=".VnAvant" pitchFamily="34" charset="0"/>
              </a:rPr>
              <a:t>h</a:t>
            </a:r>
            <a:r>
              <a:rPr lang="en-US" sz="4000" b="1" dirty="0" err="1" smtClean="0">
                <a:solidFill>
                  <a:schemeClr val="bg1"/>
                </a:solidFill>
                <a:latin typeface=".VnAvant" pitchFamily="34" charset="0"/>
              </a:rPr>
              <a:t>uþch</a:t>
            </a:r>
            <a:endParaRPr lang="en-US" sz="4000" b="1" dirty="0">
              <a:solidFill>
                <a:schemeClr val="bg1"/>
              </a:solidFill>
              <a:latin typeface=".VnAvant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370283" y="2560307"/>
            <a:ext cx="3046275" cy="707886"/>
          </a:xfrm>
          <a:prstGeom prst="rect">
            <a:avLst/>
          </a:prstGeom>
          <a:solidFill>
            <a:srgbClr val="0099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FF00"/>
                </a:solidFill>
                <a:latin typeface=".VnAvant" pitchFamily="34" charset="0"/>
              </a:rPr>
              <a:t>h</a:t>
            </a:r>
            <a:r>
              <a:rPr lang="en-US" sz="4000" b="1" dirty="0" err="1" smtClean="0">
                <a:solidFill>
                  <a:schemeClr val="bg1"/>
                </a:solidFill>
                <a:latin typeface=".VnAvant" pitchFamily="34" charset="0"/>
              </a:rPr>
              <a:t>uých</a:t>
            </a:r>
            <a:r>
              <a:rPr lang="en-US" sz="40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.VnAvant" pitchFamily="34" charset="0"/>
              </a:rPr>
              <a:t>tay</a:t>
            </a:r>
            <a:endParaRPr lang="en-US" sz="4000" b="1" dirty="0">
              <a:solidFill>
                <a:schemeClr val="bg1"/>
              </a:solidFill>
              <a:latin typeface=".VnAvant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267" y="660855"/>
            <a:ext cx="2344894" cy="173248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2732" y="660855"/>
            <a:ext cx="2590800" cy="185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710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9" grpId="0" animBg="1"/>
      <p:bldP spid="29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8&quot;/&gt;&lt;/TableIndex&gt;&lt;/ShapeTextInfo&gt;"/>
  <p:tag name="PRESENTER_SHAPEINFO" val="&lt;ThreeDShapeInfo&gt;&lt;uuid val=&quot;{DD717422-DD77-45E8-B608-306E7B72B0A7}&quot;/&gt;&lt;isInvalidForFieldText val=&quot;0&quot;/&gt;&lt;Image&gt;&lt;filename val=&quot;C:\Users\BachKim101\Documents\My Adobe Presentations\BINH NGO DAI CAO\data\asimages\{DD717422-DD77-45E8-B608-306E7B72B0A7}_5.png&quot;/&gt;&lt;left val=&quot;114&quot;/&gt;&lt;top val=&quot;124&quot;/&gt;&lt;width val=&quot;151&quot;/&gt;&lt;height val=&quot;82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8&quot;/&gt;&lt;/TableIndex&gt;&lt;/ShapeTextInfo&gt;"/>
  <p:tag name="PRESENTER_SHAPEINFO" val="&lt;ThreeDShapeInfo&gt;&lt;uuid val=&quot;{DD717422-DD77-45E8-B608-306E7B72B0A7}&quot;/&gt;&lt;isInvalidForFieldText val=&quot;0&quot;/&gt;&lt;Image&gt;&lt;filename val=&quot;C:\Users\BachKim101\Documents\My Adobe Presentations\BINH NGO DAI CAO\data\asimages\{DD717422-DD77-45E8-B608-306E7B72B0A7}_5.png&quot;/&gt;&lt;left val=&quot;114&quot;/&gt;&lt;top val=&quot;124&quot;/&gt;&lt;width val=&quot;151&quot;/&gt;&lt;height val=&quot;82&quot;/&gt;&lt;hasText val=&quot;1&quot;/&gt;&lt;/Image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4312</TotalTime>
  <Words>476</Words>
  <Application>Microsoft Office PowerPoint</Application>
  <PresentationFormat>On-screen Show (16:10)</PresentationFormat>
  <Paragraphs>99</Paragraphs>
  <Slides>23</Slides>
  <Notes>13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Times New Roman</vt:lpstr>
      <vt:lpstr>Tahoma</vt:lpstr>
      <vt:lpstr>VNI-Thufap2</vt:lpstr>
      <vt:lpstr>Calibri</vt:lpstr>
      <vt:lpstr>宋体</vt:lpstr>
      <vt:lpstr>.VnAvant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AutoBVT</cp:lastModifiedBy>
  <cp:revision>472</cp:revision>
  <dcterms:created xsi:type="dcterms:W3CDTF">2020-02-10T09:35:50Z</dcterms:created>
  <dcterms:modified xsi:type="dcterms:W3CDTF">2021-03-07T21:39:28Z</dcterms:modified>
</cp:coreProperties>
</file>