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396" r:id="rId3"/>
    <p:sldId id="256" r:id="rId4"/>
    <p:sldId id="355" r:id="rId5"/>
    <p:sldId id="257" r:id="rId6"/>
    <p:sldId id="397" r:id="rId7"/>
    <p:sldId id="389" r:id="rId8"/>
    <p:sldId id="360" r:id="rId9"/>
    <p:sldId id="399" r:id="rId10"/>
    <p:sldId id="400" r:id="rId11"/>
    <p:sldId id="401" r:id="rId12"/>
    <p:sldId id="359" r:id="rId13"/>
    <p:sldId id="394" r:id="rId14"/>
    <p:sldId id="402" r:id="rId15"/>
    <p:sldId id="403" r:id="rId16"/>
    <p:sldId id="404" r:id="rId17"/>
    <p:sldId id="398" r:id="rId18"/>
    <p:sldId id="405" r:id="rId19"/>
    <p:sldId id="395" r:id="rId20"/>
    <p:sldId id="308" r:id="rId21"/>
  </p:sldIdLst>
  <p:sldSz cx="9144000" cy="5715000" type="screen16x10"/>
  <p:notesSz cx="6858000" cy="9144000"/>
  <p:embeddedFontLst>
    <p:embeddedFont>
      <p:font typeface="Tahoma" pitchFamily="34" charset="0"/>
      <p:regular r:id="rId23"/>
      <p:bold r:id="rId24"/>
    </p:embeddedFont>
    <p:embeddedFont>
      <p:font typeface="Arial Black" pitchFamily="34" charset="0"/>
      <p:bold r:id="rId25"/>
    </p:embeddedFont>
    <p:embeddedFont>
      <p:font typeface="VNI-Thufap2" pitchFamily="2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  <p:embeddedFont>
      <p:font typeface=".VnAvant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7C80"/>
    <a:srgbClr val="009900"/>
    <a:srgbClr val="FF33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8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hyperlink" Target="../My%20Documents/SONG/ATGT%20(khoi7)/vong3(khoi7).ppt" TargetMode="External"/><Relationship Id="rId18" Type="http://schemas.openxmlformats.org/officeDocument/2006/relationships/image" Target="../media/image23.gif"/><Relationship Id="rId3" Type="http://schemas.openxmlformats.org/officeDocument/2006/relationships/tags" Target="../tags/tag5.xml"/><Relationship Id="rId21" Type="http://schemas.openxmlformats.org/officeDocument/2006/relationships/image" Target="../media/image26.gif"/><Relationship Id="rId7" Type="http://schemas.openxmlformats.org/officeDocument/2006/relationships/audio" Target="../media/audio1.wav"/><Relationship Id="rId12" Type="http://schemas.openxmlformats.org/officeDocument/2006/relationships/audio" Target="../media/audio6.wav"/><Relationship Id="rId17" Type="http://schemas.openxmlformats.org/officeDocument/2006/relationships/image" Target="../media/image22.gif"/><Relationship Id="rId2" Type="http://schemas.openxmlformats.org/officeDocument/2006/relationships/tags" Target="../tags/tag4.xml"/><Relationship Id="rId16" Type="http://schemas.openxmlformats.org/officeDocument/2006/relationships/image" Target="../media/image21.gif"/><Relationship Id="rId20" Type="http://schemas.openxmlformats.org/officeDocument/2006/relationships/image" Target="../media/image25.gif"/><Relationship Id="rId1" Type="http://schemas.openxmlformats.org/officeDocument/2006/relationships/tags" Target="../tags/tag3.xml"/><Relationship Id="rId6" Type="http://schemas.openxmlformats.org/officeDocument/2006/relationships/notesSlide" Target="../notesSlides/notesSlide10.xml"/><Relationship Id="rId11" Type="http://schemas.openxmlformats.org/officeDocument/2006/relationships/audio" Target="../media/audio5.wav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0.gif"/><Relationship Id="rId10" Type="http://schemas.openxmlformats.org/officeDocument/2006/relationships/audio" Target="../media/audio4.wav"/><Relationship Id="rId19" Type="http://schemas.openxmlformats.org/officeDocument/2006/relationships/image" Target="../media/image24.gif"/><Relationship Id="rId4" Type="http://schemas.openxmlformats.org/officeDocument/2006/relationships/tags" Target="../tags/tag6.xml"/><Relationship Id="rId9" Type="http://schemas.openxmlformats.org/officeDocument/2006/relationships/audio" Target="../media/audio3.wav"/><Relationship Id="rId14" Type="http://schemas.openxmlformats.org/officeDocument/2006/relationships/image" Target="../media/image19.gif"/><Relationship Id="rId2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132 (TIẾT 2)</a:t>
            </a:r>
            <a:endParaRPr lang="en-US" sz="3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uªnh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uªch</a:t>
            </a:r>
            <a:endParaRPr lang="en-US" sz="8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78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132: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70" y="3887350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7" y="1181563"/>
            <a:ext cx="1790700" cy="2619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6670" y="3885763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8254" r="51921" b="15079"/>
          <a:stretch/>
        </p:blipFill>
        <p:spPr bwMode="auto">
          <a:xfrm>
            <a:off x="4805442" y="1094479"/>
            <a:ext cx="4020457" cy="357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6426" b="4780"/>
          <a:stretch/>
        </p:blipFill>
        <p:spPr bwMode="auto">
          <a:xfrm>
            <a:off x="0" y="80602"/>
            <a:ext cx="9228145" cy="563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" y="2917370"/>
            <a:ext cx="9114968" cy="276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2" y="496757"/>
            <a:ext cx="912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l¾m.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h¸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réng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huÕch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gËt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“§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huªnh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hoang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ta.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høa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nân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®Ó l¹i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ngän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l¸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®¾ng ng¾t,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g×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01" y="-24394"/>
            <a:ext cx="56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91737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grim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-1" y="11794"/>
            <a:ext cx="9144001" cy="5702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8566" y="174172"/>
            <a:ext cx="306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801" y="1907140"/>
            <a:ext cx="431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huªnh</a:t>
            </a:r>
            <a:r>
              <a:rPr lang="en-US" sz="28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.VnAvant" pitchFamily="34" charset="0"/>
              </a:rPr>
              <a:t>hoang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(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th¸i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®é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khoe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khoang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phãng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sù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).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" y="2917370"/>
            <a:ext cx="9114968" cy="276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2" y="496757"/>
            <a:ext cx="912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l¾m.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h¸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réng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huÕch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gËt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“§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huªnh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hoang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ta.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høa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tr¾ng </a:t>
            </a:r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nân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®Ó l¹i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ngän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l¸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®¾ng ng¾t,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g×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01" y="-24394"/>
            <a:ext cx="56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91737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grim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" y="2917370"/>
            <a:ext cx="9114968" cy="276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2" y="496757"/>
            <a:ext cx="912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l¾m.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h¸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c¸i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miÖng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réng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huÕch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gËt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gï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: “§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,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”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huªnh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hoang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ta.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Mi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høa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, ta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tay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nân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®Ó l¹i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ngän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l¸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nÕm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l¸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®¾ng ng¾t,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tøc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g×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1" y="-24394"/>
            <a:ext cx="56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91737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grim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" y="2917370"/>
            <a:ext cx="9114968" cy="276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2" y="496757"/>
            <a:ext cx="912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l¾m.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h¸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réng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huÕch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gËt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“§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huªnh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hoang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ta.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høa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lín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n«ng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d©n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lÊy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phÇn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cñ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tr¾ng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nân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, ®Ó l¹i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ngän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vµ l¸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nÕm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l¸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®¾ng ng¾t,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tøc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g×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1" y="-24394"/>
            <a:ext cx="56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91737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grim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NGHỈ GIẢI LAO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5561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" y="2917370"/>
            <a:ext cx="9114968" cy="276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32" y="496757"/>
            <a:ext cx="912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l¾m.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h¸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réng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huÕch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gËt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“§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huªnh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hoang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Sư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ta.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høa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nân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®Ó l¹i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ngän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l¸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®¾ng ng¾t,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g×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01" y="-24394"/>
            <a:ext cx="56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d©n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91737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grim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294735" y="959300"/>
            <a:ext cx="6284458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mµ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ưîc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800" dirty="0">
              <a:latin typeface=".VnAvant" pitchFamily="34" charset="0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4" name="Flowchart: Terminator 43"/>
          <p:cNvSpPr/>
          <p:nvPr>
            <p:custDataLst>
              <p:tags r:id="rId1"/>
            </p:custDataLst>
          </p:nvPr>
        </p:nvSpPr>
        <p:spPr>
          <a:xfrm>
            <a:off x="2294735" y="2383066"/>
            <a:ext cx="6239668" cy="825007"/>
          </a:xfrm>
          <a:prstGeom prst="flowChartTerminator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×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høa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294735" y="3557600"/>
            <a:ext cx="6442866" cy="706714"/>
          </a:xfrm>
          <a:prstGeom prst="flowChartTerminator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×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n«ng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d©n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kháe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h¬n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gÊu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6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7778" y="958920"/>
            <a:ext cx="322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 BÀI CŨ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97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132 (TIẾT 1)</a:t>
            </a:r>
            <a:endParaRPr lang="en-US" sz="3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uªnh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000" b="1" dirty="0" err="1" smtClean="0">
                <a:solidFill>
                  <a:srgbClr val="0000CC"/>
                </a:solidFill>
                <a:latin typeface=".VnAvant" pitchFamily="34" charset="0"/>
              </a:rPr>
              <a:t>uªch</a:t>
            </a:r>
            <a:endParaRPr lang="en-US" sz="8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132: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70" y="3887350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7" y="1181563"/>
            <a:ext cx="1790700" cy="2619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6670" y="3885763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75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vÏ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nguÖch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ngo¹c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132: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4" y="1119407"/>
            <a:ext cx="2962275" cy="2905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81425" y="4081818"/>
            <a:ext cx="475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vÏ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uÖch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ngo¹c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1081" y="1121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132: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uªnh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uªch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70" y="3887350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huªnh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7" y="1181563"/>
            <a:ext cx="1790700" cy="2619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6670" y="3885763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uªnh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8254" r="51921" b="15079"/>
          <a:stretch/>
        </p:blipFill>
        <p:spPr bwMode="auto">
          <a:xfrm>
            <a:off x="4805442" y="1094479"/>
            <a:ext cx="4020457" cy="357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9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1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uªnh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.VnAvant" pitchFamily="34" charset="0"/>
              </a:rPr>
              <a:t>uªch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688522"/>
            <a:ext cx="8362950" cy="468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525" y="1349829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390525" y="2011994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85695" y="2693057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198400" y="1385938"/>
            <a:ext cx="20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.VnAvant" pitchFamily="34" charset="0"/>
              </a:rPr>
              <a:t>xuÒnh</a:t>
            </a:r>
            <a:r>
              <a:rPr lang="en-US" sz="2000" dirty="0" smtClean="0">
                <a:latin typeface=".VnAvant" pitchFamily="34" charset="0"/>
              </a:rPr>
              <a:t> (</a:t>
            </a:r>
            <a:r>
              <a:rPr lang="en-US" sz="2000" dirty="0" err="1" smtClean="0">
                <a:latin typeface=".VnAvant" pitchFamily="34" charset="0"/>
              </a:rPr>
              <a:t>xoµng</a:t>
            </a:r>
            <a:r>
              <a:rPr lang="en-US" sz="2000" dirty="0" smtClean="0">
                <a:latin typeface=".VnAvant" pitchFamily="34" charset="0"/>
              </a:rPr>
              <a:t>)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8400" y="203253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.VnAvant" pitchFamily="34" charset="0"/>
              </a:rPr>
              <a:t>(</a:t>
            </a:r>
            <a:r>
              <a:rPr lang="en-US" sz="2000" dirty="0" err="1" smtClean="0">
                <a:latin typeface=".VnAvant" pitchFamily="34" charset="0"/>
              </a:rPr>
              <a:t>béc</a:t>
            </a:r>
            <a:r>
              <a:rPr lang="en-US" sz="2000" dirty="0" smtClean="0">
                <a:latin typeface=".VnAvant" pitchFamily="34" charset="0"/>
              </a:rPr>
              <a:t>) </a:t>
            </a:r>
            <a:r>
              <a:rPr lang="en-US" sz="2000" dirty="0" err="1" smtClean="0">
                <a:latin typeface=".VnAvant" pitchFamily="34" charset="0"/>
              </a:rPr>
              <a:t>tuÖch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8399" y="2745671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.VnAvant" pitchFamily="34" charset="0"/>
              </a:rPr>
              <a:t>(</a:t>
            </a:r>
            <a:r>
              <a:rPr lang="en-US" sz="2000" dirty="0" err="1" smtClean="0">
                <a:latin typeface=".VnAvant" pitchFamily="34" charset="0"/>
              </a:rPr>
              <a:t>rçng</a:t>
            </a:r>
            <a:r>
              <a:rPr lang="en-US" sz="2000" dirty="0" smtClean="0">
                <a:latin typeface=".VnAvant" pitchFamily="34" charset="0"/>
              </a:rPr>
              <a:t>) </a:t>
            </a:r>
            <a:r>
              <a:rPr lang="en-US" sz="2000" dirty="0" err="1" smtClean="0">
                <a:latin typeface=".VnAvant" pitchFamily="34" charset="0"/>
              </a:rPr>
              <a:t>tuÕch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694" y="3401992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198398" y="3425578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.VnAvant" pitchFamily="34" charset="0"/>
              </a:rPr>
              <a:t>(</a:t>
            </a:r>
            <a:r>
              <a:rPr lang="en-US" sz="2000" dirty="0" err="1" smtClean="0">
                <a:latin typeface=".VnAvant" pitchFamily="34" charset="0"/>
              </a:rPr>
              <a:t>trèng</a:t>
            </a:r>
            <a:r>
              <a:rPr lang="en-US" sz="2000" dirty="0" smtClean="0">
                <a:latin typeface=".VnAvant" pitchFamily="34" charset="0"/>
              </a:rPr>
              <a:t>) </a:t>
            </a:r>
            <a:r>
              <a:rPr lang="en-US" sz="2000" dirty="0" err="1" smtClean="0">
                <a:latin typeface=".VnAvant" pitchFamily="34" charset="0"/>
              </a:rPr>
              <a:t>huÕch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342" y="4050055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756112" y="4073641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.VnAvant" pitchFamily="34" charset="0"/>
              </a:rPr>
              <a:t>(</a:t>
            </a:r>
            <a:r>
              <a:rPr lang="en-US" sz="2000" dirty="0" err="1" smtClean="0">
                <a:latin typeface=".VnAvant" pitchFamily="34" charset="0"/>
              </a:rPr>
              <a:t>chuÕnh</a:t>
            </a:r>
            <a:r>
              <a:rPr lang="en-US" sz="2000" dirty="0" smtClean="0">
                <a:latin typeface=".VnAvant" pitchFamily="34" charset="0"/>
              </a:rPr>
              <a:t>) </a:t>
            </a:r>
            <a:r>
              <a:rPr lang="en-US" sz="2000" dirty="0" err="1" smtClean="0">
                <a:latin typeface=".VnAvant" pitchFamily="34" charset="0"/>
              </a:rPr>
              <a:t>cho¸ng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342" y="4725132"/>
            <a:ext cx="4181475" cy="56641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756112" y="4748718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.VnAvant" pitchFamily="34" charset="0"/>
              </a:rPr>
              <a:t>(</a:t>
            </a:r>
            <a:r>
              <a:rPr lang="en-US" sz="2000" dirty="0" err="1" smtClean="0">
                <a:latin typeface=".VnAvant" pitchFamily="34" charset="0"/>
              </a:rPr>
              <a:t>khuÕch</a:t>
            </a:r>
            <a:r>
              <a:rPr lang="en-US" sz="2000" dirty="0" smtClean="0">
                <a:latin typeface=".VnAvant" pitchFamily="34" charset="0"/>
              </a:rPr>
              <a:t>) </a:t>
            </a:r>
            <a:r>
              <a:rPr lang="en-US" sz="2000" dirty="0" err="1" smtClean="0">
                <a:latin typeface=".VnAvant" pitchFamily="34" charset="0"/>
              </a:rPr>
              <a:t>kho¸c</a:t>
            </a:r>
            <a:endParaRPr lang="en-US" sz="2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66241E-7 L 0.36267 0.01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9928E-6 L 0.61858 0.01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5164E-7 L 0.61667 0.01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7102E-6 L 0.6118 0.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7635E-6 L 0.40555 0.017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819E-6 L 0.65347 0.01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8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NGHỈ GIẢI LAO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" y="1357993"/>
            <a:ext cx="8952140" cy="37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Words>335</Words>
  <Application>Microsoft Office PowerPoint</Application>
  <PresentationFormat>On-screen Show (16:10)</PresentationFormat>
  <Paragraphs>77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Tahoma</vt:lpstr>
      <vt:lpstr>Arial Black</vt:lpstr>
      <vt:lpstr>VNI-Thufap2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522</cp:revision>
  <dcterms:created xsi:type="dcterms:W3CDTF">2020-02-10T09:35:50Z</dcterms:created>
  <dcterms:modified xsi:type="dcterms:W3CDTF">2021-03-07T21:14:18Z</dcterms:modified>
</cp:coreProperties>
</file>