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2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6"/>
  </p:notesMasterIdLst>
  <p:sldIdLst>
    <p:sldId id="280" r:id="rId2"/>
    <p:sldId id="393" r:id="rId3"/>
    <p:sldId id="256" r:id="rId4"/>
    <p:sldId id="355" r:id="rId5"/>
    <p:sldId id="257" r:id="rId6"/>
    <p:sldId id="394" r:id="rId7"/>
    <p:sldId id="351" r:id="rId8"/>
    <p:sldId id="387" r:id="rId9"/>
    <p:sldId id="388" r:id="rId10"/>
    <p:sldId id="360" r:id="rId11"/>
    <p:sldId id="396" r:id="rId12"/>
    <p:sldId id="397" r:id="rId13"/>
    <p:sldId id="398" r:id="rId14"/>
    <p:sldId id="359" r:id="rId15"/>
    <p:sldId id="389" r:id="rId16"/>
    <p:sldId id="399" r:id="rId17"/>
    <p:sldId id="400" r:id="rId18"/>
    <p:sldId id="401" r:id="rId19"/>
    <p:sldId id="395" r:id="rId20"/>
    <p:sldId id="402" r:id="rId21"/>
    <p:sldId id="356" r:id="rId22"/>
    <p:sldId id="390" r:id="rId23"/>
    <p:sldId id="391" r:id="rId24"/>
    <p:sldId id="308" r:id="rId25"/>
  </p:sldIdLst>
  <p:sldSz cx="9144000" cy="5715000" type="screen16x10"/>
  <p:notesSz cx="6858000" cy="9144000"/>
  <p:embeddedFontLst>
    <p:embeddedFont>
      <p:font typeface="Tahoma" pitchFamily="34" charset="0"/>
      <p:regular r:id="rId27"/>
      <p:bold r:id="rId28"/>
    </p:embeddedFont>
    <p:embeddedFont>
      <p:font typeface="Arial Black" pitchFamily="34" charset="0"/>
      <p:bold r:id="rId29"/>
    </p:embeddedFont>
    <p:embeddedFont>
      <p:font typeface="VNI-Thufap2" pitchFamily="2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  <p:embeddedFont>
      <p:font typeface=".VnAvant" pitchFamily="3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FF33CC"/>
    <a:srgbClr val="CCFFFF"/>
    <a:srgbClr val="FF7C80"/>
    <a:srgbClr val="99FFCC"/>
    <a:srgbClr val="FFCCFF"/>
    <a:srgbClr val="CCFFCC"/>
    <a:srgbClr val="FF505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086" y="-31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23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sz="1200" b="1" dirty="0" err="1" smtClean="0">
                <a:solidFill>
                  <a:srgbClr val="006600"/>
                </a:solidFill>
                <a:latin typeface=".VnAvant" pitchFamily="34" charset="0"/>
              </a:rPr>
              <a:t>oanh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ứng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chú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vần</a:t>
            </a:r>
            <a:r>
              <a:rPr lang="en-US" baseline="0" dirty="0" smtClean="0"/>
              <a:t> </a:t>
            </a:r>
            <a:r>
              <a:rPr lang="en-US" sz="1200" b="1" dirty="0" err="1" smtClean="0">
                <a:solidFill>
                  <a:srgbClr val="006600"/>
                </a:solidFill>
                <a:latin typeface=".VnAvant" pitchFamily="34" charset="0"/>
              </a:rPr>
              <a:t>oach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audio" Target="../media/audio3.wav"/><Relationship Id="rId18" Type="http://schemas.openxmlformats.org/officeDocument/2006/relationships/image" Target="../media/image27.gif"/><Relationship Id="rId26" Type="http://schemas.openxmlformats.org/officeDocument/2006/relationships/image" Target="../media/image35.gif"/><Relationship Id="rId3" Type="http://schemas.openxmlformats.org/officeDocument/2006/relationships/tags" Target="../tags/tag5.xml"/><Relationship Id="rId21" Type="http://schemas.openxmlformats.org/officeDocument/2006/relationships/image" Target="../media/image30.gif"/><Relationship Id="rId7" Type="http://schemas.openxmlformats.org/officeDocument/2006/relationships/tags" Target="../tags/tag9.xml"/><Relationship Id="rId12" Type="http://schemas.openxmlformats.org/officeDocument/2006/relationships/audio" Target="../media/audio2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4.gif"/><Relationship Id="rId2" Type="http://schemas.openxmlformats.org/officeDocument/2006/relationships/tags" Target="../tags/tag4.xml"/><Relationship Id="rId16" Type="http://schemas.openxmlformats.org/officeDocument/2006/relationships/audio" Target="../media/audio6.wav"/><Relationship Id="rId20" Type="http://schemas.openxmlformats.org/officeDocument/2006/relationships/image" Target="../media/image29.gif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audio" Target="../media/audio1.wav"/><Relationship Id="rId24" Type="http://schemas.openxmlformats.org/officeDocument/2006/relationships/image" Target="../media/image33.gif"/><Relationship Id="rId5" Type="http://schemas.openxmlformats.org/officeDocument/2006/relationships/tags" Target="../tags/tag7.xml"/><Relationship Id="rId15" Type="http://schemas.openxmlformats.org/officeDocument/2006/relationships/audio" Target="../media/audio5.wav"/><Relationship Id="rId23" Type="http://schemas.openxmlformats.org/officeDocument/2006/relationships/image" Target="../media/image32.gif"/><Relationship Id="rId10" Type="http://schemas.openxmlformats.org/officeDocument/2006/relationships/notesSlide" Target="../notesSlides/notesSlide13.xml"/><Relationship Id="rId19" Type="http://schemas.openxmlformats.org/officeDocument/2006/relationships/image" Target="../media/image28.gif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4.wav"/><Relationship Id="rId22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696686" y="1620401"/>
            <a:ext cx="7721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NGHỈ GIẢI LAO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1122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1824" y="811476"/>
            <a:ext cx="76630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con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81" y="1510847"/>
            <a:ext cx="8628289" cy="3288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484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4342"/>
          </a:xfrm>
          <a:prstGeom prst="rect">
            <a:avLst/>
          </a:prstGeom>
        </p:spPr>
      </p:pic>
      <p:pic>
        <p:nvPicPr>
          <p:cNvPr id="5" name="bai 13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95" t="19564" r="2381" b="19167"/>
          <a:stretch/>
        </p:blipFill>
        <p:spPr>
          <a:xfrm>
            <a:off x="1335315" y="957943"/>
            <a:ext cx="6866834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5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5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131 (TIẾT 2)</a:t>
            </a:r>
            <a:endParaRPr lang="en-US" sz="36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.VnAvant" pitchFamily="34" charset="0"/>
              </a:rPr>
              <a:t>oanh</a:t>
            </a:r>
            <a:r>
              <a:rPr lang="en-US" sz="8000" b="1" dirty="0" smtClean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000" b="1" dirty="0" err="1" smtClean="0">
                <a:solidFill>
                  <a:srgbClr val="FFFF00"/>
                </a:solidFill>
                <a:latin typeface=".VnAvant" pitchFamily="34" charset="0"/>
              </a:rPr>
              <a:t>oach</a:t>
            </a:r>
            <a:endParaRPr lang="en-US" sz="80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813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960914"/>
            <a:ext cx="9129484" cy="2754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351" y="-13455"/>
            <a:ext cx="5323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vµ con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(1)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32313"/>
            <a:ext cx="8969832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cuèc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trång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reo h¹t,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l¹i,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to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lín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ch¹y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qu¸t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Ai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cña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ta?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sî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tÜnh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®¸p: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H·y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®Ó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gieo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Ýt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Lóc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ho¹ch,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phÇn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l¹i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thuéc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vÒ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«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98" y="3197881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Grim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86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221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2863" y="2206172"/>
            <a:ext cx="2751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.VnAvant" pitchFamily="34" charset="0"/>
              </a:rPr>
              <a:t>Gi¶i</a:t>
            </a:r>
            <a:r>
              <a:rPr lang="en-US" sz="32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.VnAvant" pitchFamily="34" charset="0"/>
              </a:rPr>
              <a:t>nghÜa</a:t>
            </a:r>
            <a:r>
              <a:rPr lang="en-US" sz="32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.VnAvant" pitchFamily="34" charset="0"/>
              </a:rPr>
              <a:t>tõ</a:t>
            </a:r>
            <a:endParaRPr lang="en-US" sz="32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4629" y="2790947"/>
            <a:ext cx="64443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Kho¶nh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Êt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: (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phÇn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Êt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kh«ng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réng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l¾m)</a:t>
            </a:r>
          </a:p>
          <a:p>
            <a:pPr algn="just"/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C¶i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cñ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(lo¹i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rau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trång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®Ó ¨n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cñ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n»m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dưíi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Êt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cñ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tr¾ng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nân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, l¸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dïng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®Ó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muèi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.VnAvant" pitchFamily="34" charset="0"/>
              </a:rPr>
              <a:t>dưa</a:t>
            </a:r>
            <a:r>
              <a:rPr lang="en-US" sz="2800" b="1" dirty="0" smtClean="0">
                <a:solidFill>
                  <a:srgbClr val="7030A0"/>
                </a:solidFill>
                <a:latin typeface=".VnAvant" pitchFamily="34" charset="0"/>
              </a:rPr>
              <a:t>).</a:t>
            </a:r>
            <a:endParaRPr lang="en-US" sz="2800" b="1" dirty="0">
              <a:solidFill>
                <a:srgbClr val="7030A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40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960914"/>
            <a:ext cx="9129484" cy="2754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351" y="-13455"/>
            <a:ext cx="5323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vµ con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(1)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32313"/>
            <a:ext cx="8969832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cuèc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trång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reo h¹t,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ngo¶nh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l¹i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to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lín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ch¹y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qu¸t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Ai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cña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ta?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sî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</a:rPr>
              <a:t>×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tÜnh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®¸p: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H·y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®Ó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gieo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Ýt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kho¶nh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Lóc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ho¹ch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phÇn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l¹i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thuéc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vÒ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«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98" y="3197881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Grim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733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960914"/>
            <a:ext cx="9129484" cy="2754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351" y="-13455"/>
            <a:ext cx="5323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vµ con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(1)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32313"/>
            <a:ext cx="8969832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cuèc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trång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reo h¹t,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l¹i,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to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lín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ch¹y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qu¸t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Ai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cña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ta?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sî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tÜnh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®¸p: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H·y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®Ó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gieo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Ýt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Lóc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ho¹ch,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phÇn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l¹i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thuéc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vÒ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«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98" y="3197881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Grim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4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960914"/>
            <a:ext cx="9129484" cy="2754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351" y="-13455"/>
            <a:ext cx="5323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vµ con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(1)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32313"/>
            <a:ext cx="8969832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cuèc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trång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reo h¹t,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l¹i,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to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lín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ch¹y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qu¸t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- Ai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mi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cña</a:t>
            </a:r>
            <a:r>
              <a:rPr lang="en-US" sz="24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 ta?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sî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tÜnh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®¸p: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®Ó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gieo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Ýt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kho¶nh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Lóc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ho¹ch,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lÊy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gèc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TÊt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phÇn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con l¹i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thuéc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vÒ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«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98" y="3197881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Grim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03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696686" y="1620401"/>
            <a:ext cx="7721600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NGHỈ GIẢI LAO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5880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57778" y="958920"/>
            <a:ext cx="32284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ÔN BÀI CŨ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355885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6" y="2960914"/>
            <a:ext cx="9129484" cy="275408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629" y="-2027"/>
            <a:ext cx="240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äc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71351" y="-13455"/>
            <a:ext cx="53238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vµ con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(1)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9" name="Line 45"/>
          <p:cNvSpPr>
            <a:spLocks noChangeShapeType="1"/>
          </p:cNvSpPr>
          <p:nvPr/>
        </p:nvSpPr>
        <p:spPr bwMode="auto">
          <a:xfrm>
            <a:off x="14516" y="498826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056" y="532313"/>
            <a:ext cx="8969832" cy="2657344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cuèc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trång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reo h¹t,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chît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l¹i,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mét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to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lín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ang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ch¹y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tíi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GÊu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qu¸t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Ai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mi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vµo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rõng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cña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ta?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B¸c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n«ng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d©n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rÊt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sî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nhưng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vÉn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b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</a:rPr>
              <a:t>×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tÜnh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®¸p:</a:t>
            </a:r>
          </a:p>
          <a:p>
            <a:pPr algn="just"/>
            <a:r>
              <a:rPr lang="en-US" sz="2400" b="1" dirty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	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H·y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®Ó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gieo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Ýt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c¶i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trªn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kho¶nh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®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nµy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Lóc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ho¹ch,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t«i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chØ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lÊy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gèc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TÊt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c¶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phÇn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con l¹i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thuéc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vÒ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«</a:t>
            </a:r>
            <a:r>
              <a:rPr lang="en-US" sz="24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ng</a:t>
            </a:r>
            <a:r>
              <a:rPr lang="en-US" sz="24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. </a:t>
            </a:r>
            <a:endParaRPr lang="en-US" sz="24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6498" y="3197881"/>
            <a:ext cx="34884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Phỏng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theo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truyện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i="1" dirty="0" err="1" smtClean="0">
                <a:latin typeface="Arial" pitchFamily="34" charset="0"/>
                <a:cs typeface="Arial" pitchFamily="34" charset="0"/>
              </a:rPr>
              <a:t>cổ</a:t>
            </a:r>
            <a:r>
              <a:rPr lang="en-US" sz="2000" b="1" i="1" dirty="0" smtClean="0">
                <a:latin typeface="Arial" pitchFamily="34" charset="0"/>
                <a:cs typeface="Arial" pitchFamily="34" charset="0"/>
              </a:rPr>
              <a:t> Grim</a:t>
            </a:r>
            <a:endParaRPr lang="en-US" sz="2000" b="1" i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5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" y="14523"/>
            <a:ext cx="9129486" cy="5715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4114" y="1869831"/>
            <a:ext cx="7997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tiÕp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®Ó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hoµn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thµnh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b¸c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n«ng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d©n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nãi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víi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gÊu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75771" y="2872023"/>
            <a:ext cx="8679543" cy="210637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24114" y="2985492"/>
            <a:ext cx="7997372" cy="1682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Lóc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thu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ho¹ch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t«I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chØ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lÊy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……</a:t>
            </a:r>
          </a:p>
          <a:p>
            <a:pPr>
              <a:lnSpc>
                <a:spcPct val="200000"/>
              </a:lnSpc>
            </a:pP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TÊt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c¶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phÇn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.VnAvant" pitchFamily="34" charset="0"/>
              </a:rPr>
              <a:t>cßn</a:t>
            </a:r>
            <a:r>
              <a:rPr lang="en-US" sz="2800" b="1" dirty="0" smtClean="0">
                <a:solidFill>
                  <a:schemeClr val="bg1"/>
                </a:solidFill>
                <a:latin typeface=".VnAvant" pitchFamily="34" charset="0"/>
              </a:rPr>
              <a:t> l¹i…….</a:t>
            </a:r>
            <a:endParaRPr lang="en-US" sz="28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7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7"/>
          <a:stretch/>
        </p:blipFill>
        <p:spPr>
          <a:xfrm>
            <a:off x="0" y="-1"/>
            <a:ext cx="9144000" cy="573972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96" y="2240641"/>
            <a:ext cx="4810125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2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70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3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3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6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30856" y="812271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solidFill>
            <a:srgbClr val="7030A0"/>
          </a:soli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8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3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7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2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30856" y="1055916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 nào chưá vần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oanh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3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3" y="1270001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308681" y="2943276"/>
            <a:ext cx="2869975" cy="67078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trắc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nghiệm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775327" y="1828233"/>
            <a:ext cx="2895600" cy="724378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xung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94167" y="1829595"/>
            <a:ext cx="2895600" cy="67078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loanh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quanh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5785529" y="2943276"/>
            <a:ext cx="2869975" cy="706714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D.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hồng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8021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23" y="3982728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208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0"/>
            <a:ext cx="9144000" cy="5704115"/>
            <a:chOff x="0" y="0"/>
            <a:chExt cx="9144000" cy="570411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704115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3548" y="5101661"/>
              <a:ext cx="1416051" cy="3266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131 (TIẾT 1)</a:t>
            </a:r>
            <a:endParaRPr lang="en-US" sz="36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n-US" sz="8000" b="1" dirty="0" err="1" smtClean="0">
                <a:solidFill>
                  <a:srgbClr val="FFFF00"/>
                </a:solidFill>
                <a:latin typeface=".VnAvant" pitchFamily="34" charset="0"/>
              </a:rPr>
              <a:t>oanh</a:t>
            </a:r>
            <a:r>
              <a:rPr lang="en-US" sz="8000" b="1" dirty="0" smtClean="0">
                <a:solidFill>
                  <a:srgbClr val="FFFF00"/>
                </a:solidFill>
                <a:latin typeface=".VnAvant" pitchFamily="34" charset="0"/>
              </a:rPr>
              <a:t> – </a:t>
            </a:r>
            <a:r>
              <a:rPr lang="en-US" sz="8000" b="1" dirty="0" err="1" smtClean="0">
                <a:solidFill>
                  <a:srgbClr val="FFFF00"/>
                </a:solidFill>
                <a:latin typeface=".VnAvant" pitchFamily="34" charset="0"/>
              </a:rPr>
              <a:t>oach</a:t>
            </a:r>
            <a:endParaRPr lang="en-US" sz="80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131: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639" y="3550732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khoanh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4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5" y="1216471"/>
            <a:ext cx="3219450" cy="22002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6899" y="3557992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oanh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4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5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23" y="3860437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ho¹ch</a:t>
            </a:r>
            <a:endParaRPr lang="en-US" sz="4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131: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90" y="1480544"/>
            <a:ext cx="3048453" cy="2080309"/>
          </a:xfrm>
          <a:prstGeom prst="rect">
            <a:avLst/>
          </a:prstGeom>
          <a:ln w="38100">
            <a:solidFill>
              <a:srgbClr val="0066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1223" y="3856499"/>
            <a:ext cx="4145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thu</a:t>
            </a:r>
            <a:r>
              <a:rPr lang="en-US" sz="48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h</a:t>
            </a:r>
            <a:r>
              <a:rPr lang="en-US" sz="4800" b="1" dirty="0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o¹ch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90599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.VnAvant" pitchFamily="34" charset="0"/>
              </a:rPr>
              <a:t>quen</a:t>
            </a:r>
            <a:r>
              <a:rPr lang="en-US" sz="32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79481" y="119266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131: </a:t>
            </a:r>
            <a:r>
              <a:rPr lang="en-US" sz="3200" b="1" dirty="0" err="1" smtClean="0">
                <a:solidFill>
                  <a:srgbClr val="FF0000"/>
                </a:solidFill>
                <a:latin typeface=".VnAvant" pitchFamily="34" charset="0"/>
              </a:rPr>
              <a:t>oanh</a:t>
            </a:r>
            <a:r>
              <a:rPr lang="en-US" sz="32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– </a:t>
            </a:r>
            <a:r>
              <a:rPr lang="en-US" sz="3200" b="1" dirty="0" err="1">
                <a:solidFill>
                  <a:srgbClr val="FF0000"/>
                </a:solidFill>
                <a:latin typeface=".VnAvant" pitchFamily="34" charset="0"/>
              </a:rPr>
              <a:t>oach</a:t>
            </a:r>
            <a:endParaRPr lang="en-US" sz="3200" b="1" dirty="0">
              <a:solidFill>
                <a:srgbClr val="FF00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639" y="3550732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khoanh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4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5" y="1216471"/>
            <a:ext cx="3219450" cy="22002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6899" y="3557992"/>
            <a:ext cx="383630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kh</a:t>
            </a:r>
            <a:r>
              <a:rPr lang="en-US" sz="4400" b="1" dirty="0" err="1" smtClean="0">
                <a:solidFill>
                  <a:srgbClr val="C00000"/>
                </a:solidFill>
                <a:latin typeface=".VnAvant" pitchFamily="34" charset="0"/>
                <a:cs typeface="Arial" pitchFamily="34" charset="0"/>
              </a:rPr>
              <a:t>oanh</a:t>
            </a:r>
            <a:r>
              <a:rPr lang="en-US" sz="4400" b="1" dirty="0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.VnAvant" pitchFamily="34" charset="0"/>
                <a:cs typeface="Arial" pitchFamily="34" charset="0"/>
              </a:rPr>
              <a:t>b¸nh</a:t>
            </a:r>
            <a:endParaRPr lang="en-US" sz="4400" b="1" dirty="0">
              <a:solidFill>
                <a:srgbClr val="006600"/>
              </a:solidFill>
              <a:latin typeface=".VnAvant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" t="21229" r="57164" b="15675"/>
          <a:stretch/>
        </p:blipFill>
        <p:spPr bwMode="auto">
          <a:xfrm>
            <a:off x="4629965" y="990599"/>
            <a:ext cx="3744594" cy="350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46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9027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o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ach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309424" y="2389632"/>
            <a:ext cx="2239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doanh</a:t>
            </a:r>
            <a:r>
              <a:rPr lang="en-US" sz="3200" b="1" dirty="0" smtClean="0">
                <a:latin typeface=".VnAvant" pitchFamily="34" charset="0"/>
              </a:rPr>
              <a:t> tr¹i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0910" y="2296000"/>
            <a:ext cx="391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lµm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kÕ</a:t>
            </a:r>
            <a:r>
              <a:rPr lang="en-US" sz="3200" b="1" dirty="0" smtClean="0">
                <a:latin typeface=".VnAvant" pitchFamily="34" charset="0"/>
              </a:rPr>
              <a:t> ho¹ch </a:t>
            </a:r>
            <a:r>
              <a:rPr lang="en-US" sz="3200" b="1" dirty="0" err="1" smtClean="0">
                <a:latin typeface=".VnAvant" pitchFamily="34" charset="0"/>
              </a:rPr>
              <a:t>nhá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2956" y="5002907"/>
            <a:ext cx="2380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chim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oanh</a:t>
            </a:r>
            <a:endParaRPr lang="en-US" sz="32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90262" y="4973878"/>
            <a:ext cx="3268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.VnAvant" pitchFamily="34" charset="0"/>
              </a:rPr>
              <a:t>giÇy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míi</a:t>
            </a:r>
            <a:r>
              <a:rPr lang="en-US" sz="3200" b="1" dirty="0" smtClean="0">
                <a:latin typeface=".VnAvant" pitchFamily="34" charset="0"/>
              </a:rPr>
              <a:t> </a:t>
            </a:r>
            <a:r>
              <a:rPr lang="en-US" sz="3200" b="1" dirty="0" err="1" smtClean="0">
                <a:latin typeface=".VnAvant" pitchFamily="34" charset="0"/>
              </a:rPr>
              <a:t>toanh</a:t>
            </a:r>
            <a:endParaRPr lang="en-US" sz="32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90" y="632119"/>
            <a:ext cx="2837540" cy="1686075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43" y="632119"/>
            <a:ext cx="2342128" cy="1663881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52" y="3219166"/>
            <a:ext cx="2495550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159" y="3276316"/>
            <a:ext cx="230505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5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494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oanh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765230" y="2416352"/>
            <a:ext cx="3367315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d</a:t>
            </a:r>
            <a:r>
              <a:rPr lang="en-US" sz="4000" b="1" dirty="0" err="1" smtClean="0">
                <a:solidFill>
                  <a:schemeClr val="bg1"/>
                </a:solidFill>
                <a:latin typeface=".VnAvant" pitchFamily="34" charset="0"/>
              </a:rPr>
              <a:t>oanh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tr¹i</a:t>
            </a:r>
            <a:endParaRPr lang="en-US" sz="4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35682" y="2464575"/>
            <a:ext cx="2998718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chim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.VnAvant" pitchFamily="34" charset="0"/>
              </a:rPr>
              <a:t>oanh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2" y="749609"/>
            <a:ext cx="2790770" cy="1658284"/>
          </a:xfrm>
          <a:prstGeom prst="rect">
            <a:avLst/>
          </a:prstGeom>
          <a:ln>
            <a:solidFill>
              <a:srgbClr val="0066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27" y="648011"/>
            <a:ext cx="2495550" cy="17716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935" y="3274059"/>
            <a:ext cx="2305050" cy="165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49714" y="5003203"/>
            <a:ext cx="4426857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giÇy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míi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t</a:t>
            </a:r>
            <a:r>
              <a:rPr lang="en-US" sz="4000" b="1" dirty="0" err="1" smtClean="0">
                <a:solidFill>
                  <a:schemeClr val="bg1"/>
                </a:solidFill>
                <a:latin typeface=".VnAvant" pitchFamily="34" charset="0"/>
              </a:rPr>
              <a:t>oanh</a:t>
            </a:r>
            <a:endParaRPr lang="en-US" sz="40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090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30628" y="12487"/>
            <a:ext cx="4949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vÇn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oach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?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14514" y="520706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926392" y="3526942"/>
            <a:ext cx="5320243" cy="707886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lµm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kÕ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h</a:t>
            </a:r>
            <a:r>
              <a:rPr lang="en-US" sz="4000" b="1" dirty="0" smtClean="0">
                <a:solidFill>
                  <a:schemeClr val="bg1"/>
                </a:solidFill>
                <a:latin typeface=".VnAvant" pitchFamily="34" charset="0"/>
              </a:rPr>
              <a:t>o¹ch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</a:rPr>
              <a:t>nhá</a:t>
            </a:r>
            <a:endParaRPr lang="en-US" sz="4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629" y="632119"/>
            <a:ext cx="3831757" cy="2722135"/>
          </a:xfrm>
          <a:prstGeom prst="rect">
            <a:avLst/>
          </a:prstGeom>
          <a:ln>
            <a:solidFill>
              <a:srgbClr val="006600"/>
            </a:solidFill>
          </a:ln>
        </p:spPr>
      </p:pic>
    </p:spTree>
    <p:extLst>
      <p:ext uri="{BB962C8B-B14F-4D97-AF65-F5344CB8AC3E}">
        <p14:creationId xmlns:p14="http://schemas.microsoft.com/office/powerpoint/2010/main" val="44876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3944</TotalTime>
  <Words>433</Words>
  <Application>Microsoft Office PowerPoint</Application>
  <PresentationFormat>On-screen Show (16:10)</PresentationFormat>
  <Paragraphs>98</Paragraphs>
  <Slides>24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Times New Roman</vt:lpstr>
      <vt:lpstr>Tahoma</vt:lpstr>
      <vt:lpstr>Arial Black</vt:lpstr>
      <vt:lpstr>VNI-Thufap2</vt:lpstr>
      <vt:lpstr>Calibri</vt:lpstr>
      <vt:lpstr>宋体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AutoBVT</cp:lastModifiedBy>
  <cp:revision>444</cp:revision>
  <dcterms:created xsi:type="dcterms:W3CDTF">2020-02-10T09:35:50Z</dcterms:created>
  <dcterms:modified xsi:type="dcterms:W3CDTF">2021-03-07T21:02:00Z</dcterms:modified>
</cp:coreProperties>
</file>