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397" r:id="rId3"/>
    <p:sldId id="256" r:id="rId4"/>
    <p:sldId id="355" r:id="rId5"/>
    <p:sldId id="257" r:id="rId6"/>
    <p:sldId id="398" r:id="rId7"/>
    <p:sldId id="389" r:id="rId8"/>
    <p:sldId id="360" r:id="rId9"/>
    <p:sldId id="399" r:id="rId10"/>
    <p:sldId id="400" r:id="rId11"/>
    <p:sldId id="401" r:id="rId12"/>
    <p:sldId id="402" r:id="rId13"/>
    <p:sldId id="403" r:id="rId14"/>
    <p:sldId id="394" r:id="rId15"/>
    <p:sldId id="359" r:id="rId16"/>
    <p:sldId id="404" r:id="rId17"/>
    <p:sldId id="405" r:id="rId18"/>
    <p:sldId id="406" r:id="rId19"/>
    <p:sldId id="395" r:id="rId20"/>
    <p:sldId id="393" r:id="rId21"/>
    <p:sldId id="391" r:id="rId22"/>
    <p:sldId id="308" r:id="rId23"/>
  </p:sldIdLst>
  <p:sldSz cx="9144000" cy="5715000" type="screen16x10"/>
  <p:notesSz cx="6858000" cy="9144000"/>
  <p:embeddedFontLst>
    <p:embeddedFont>
      <p:font typeface="VNI-Thufap2" pitchFamily="2" charset="0"/>
      <p:regular r:id="rId25"/>
    </p:embeddedFont>
    <p:embeddedFont>
      <p:font typeface="Tahoma" pitchFamily="34" charset="0"/>
      <p:regular r:id="rId26"/>
      <p:bold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  <p:embeddedFont>
      <p:font typeface=".VnAvant" pitchFamily="34" charset="0"/>
      <p:regular r:id="rId33"/>
      <p:bold r:id="rId34"/>
      <p:italic r:id="rId35"/>
      <p:boldItalic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CCFF"/>
    <a:srgbClr val="FF33CC"/>
    <a:srgbClr val="CCFFFF"/>
    <a:srgbClr val="FF7C80"/>
    <a:srgbClr val="99FFCC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70" d="100"/>
          <a:sy n="70" d="100"/>
        </p:scale>
        <p:origin x="-966" y="-24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53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54683"/>
          </a:xfrm>
          <a:prstGeom prst="rect">
            <a:avLst/>
          </a:prstGeom>
        </p:spPr>
      </p:pic>
      <p:pic>
        <p:nvPicPr>
          <p:cNvPr id="5" name="Bai 13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204" t="15119" b="12818"/>
          <a:stretch/>
        </p:blipFill>
        <p:spPr>
          <a:xfrm>
            <a:off x="1640114" y="1088569"/>
            <a:ext cx="6402976" cy="36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130 (TIẾT 2)</a:t>
            </a:r>
            <a:endParaRPr lang="en-US" sz="40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o¨ng</a:t>
            </a:r>
            <a:r>
              <a:rPr lang="en-US" sz="8800" b="1" dirty="0" smtClean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o¨c</a:t>
            </a:r>
            <a:endParaRPr lang="en-US" sz="88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2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236" y="3654970"/>
            <a:ext cx="3869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ho½ng</a:t>
            </a:r>
            <a:endParaRPr lang="en-US" sz="5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6" y="1207045"/>
            <a:ext cx="3038475" cy="24669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171" y="3649479"/>
            <a:ext cx="3869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h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o½ng</a:t>
            </a:r>
            <a:endParaRPr lang="en-US" sz="5400" b="1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18056" r="54933" b="12302"/>
          <a:stretch/>
        </p:blipFill>
        <p:spPr bwMode="auto">
          <a:xfrm>
            <a:off x="4805443" y="1026021"/>
            <a:ext cx="3766546" cy="386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30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25368" y="567341"/>
            <a:ext cx="7444822" cy="5162173"/>
            <a:chOff x="5247411" y="216040"/>
            <a:chExt cx="7444822" cy="5162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411" y="216040"/>
              <a:ext cx="7444822" cy="516217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416801" y="812800"/>
              <a:ext cx="3048000" cy="394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0" t="10742" r="37036" b="78516"/>
          <a:stretch/>
        </p:blipFill>
        <p:spPr>
          <a:xfrm>
            <a:off x="6538190" y="2087070"/>
            <a:ext cx="2032000" cy="554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28794" r="32356" b="61646"/>
          <a:stretch/>
        </p:blipFill>
        <p:spPr>
          <a:xfrm>
            <a:off x="783772" y="2320792"/>
            <a:ext cx="2656114" cy="4934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44821" r="32356" b="43932"/>
          <a:stretch/>
        </p:blipFill>
        <p:spPr>
          <a:xfrm>
            <a:off x="6226133" y="3251200"/>
            <a:ext cx="2656114" cy="5805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 t="61410" r="30602" b="27906"/>
          <a:stretch/>
        </p:blipFill>
        <p:spPr>
          <a:xfrm>
            <a:off x="6051961" y="5026479"/>
            <a:ext cx="3004458" cy="5515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 t="79405" r="29236" b="10298"/>
          <a:stretch/>
        </p:blipFill>
        <p:spPr>
          <a:xfrm>
            <a:off x="783772" y="5111987"/>
            <a:ext cx="3106058" cy="5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6" y="1448909"/>
            <a:ext cx="91440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650"/>
            <a:ext cx="9144000" cy="2800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6659" y="-13455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Ai can ®¶m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516" y="521193"/>
            <a:ext cx="8672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 Ba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b¹n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ch¬i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s©n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Hoµng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liÕn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tho¾ng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khoe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khÈu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sóng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nhùa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Th¾ng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vung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thanh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kiÕm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gç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“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Tí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ch¼ng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g×”.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chưa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kÞp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g×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®µn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s©n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Chóng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vư¬n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cæ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dµi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ngo½ng,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kªu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“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quµng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qu¹c”,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chói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má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phÝa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trưíc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như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Þnh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íp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bän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trÎ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Hoµng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ngo¾c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sóng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vai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bá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ch¹y. Th¾ng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nÊp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lưng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nhÆt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cµnh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xua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§µn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quay ®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Çu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ch¹y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miÕt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61979" y="2767962"/>
            <a:ext cx="2035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b="1" i="1" dirty="0" smtClean="0"/>
              <a:t>Theo </a:t>
            </a:r>
            <a:r>
              <a:rPr lang="vi-VN" sz="1800" b="1" i="1" dirty="0"/>
              <a:t>Nhị Hà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650"/>
            <a:ext cx="9144000" cy="2800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6659" y="-13455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Ai can ®¶m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516" y="521193"/>
            <a:ext cx="8672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 Ba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b¹n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ch¬i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s©n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Hoµng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liÕn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tho¾ng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khoe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khÈu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sóng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nhùa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Th¾ng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vung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thanh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kiÕm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gç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“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Tí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ch¼ng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g×”.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chưa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kÞp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g×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®µn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s©n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Chóng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vư¬n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cæ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dµi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ngo½ng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kªu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“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quµng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qu¹c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”,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chói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má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phÝa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trưíc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như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Þnh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íp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bän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trÎ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Hoµng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ngo¾c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sóng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vai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bá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ch¹y. Th¾ng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nÊp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lưng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nhÆt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cµnh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xua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§µn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quay ®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Çu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ch¹y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miÕt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61979" y="2767962"/>
            <a:ext cx="2035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b="1" i="1" dirty="0" smtClean="0"/>
              <a:t>Theo </a:t>
            </a:r>
            <a:r>
              <a:rPr lang="vi-VN" sz="1800" b="1" i="1" dirty="0"/>
              <a:t>Nhị Hà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278777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650"/>
            <a:ext cx="9144000" cy="2800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6659" y="-13455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Ai can ®¶m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516" y="521193"/>
            <a:ext cx="8672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 Ba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b¹n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ch¬i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s©n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Hoµng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liÕn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tho¾ng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khoe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khÈu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sóng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nhùa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Th¾ng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vung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thanh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kiÕm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gç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“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Tí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ch¼ng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g×”.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chưa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kÞp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g×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®µn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s©n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Chóng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vư¬n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cæ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dµi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ngo½ng,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kªu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“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quµng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qu¹c”,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chói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má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phÝa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trưíc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như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Þnh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íp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bän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trÎ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Hoµng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ngo¾c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sóng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vai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bá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ch¹y. Th¾ng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nÊp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lưng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nhÆt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cµnh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xua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§µn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quay ®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Çu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ch¹y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miÕt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61979" y="2767962"/>
            <a:ext cx="2035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b="1" i="1" dirty="0" smtClean="0"/>
              <a:t>Theo </a:t>
            </a:r>
            <a:r>
              <a:rPr lang="vi-VN" sz="1800" b="1" i="1" dirty="0"/>
              <a:t>Nhị Hà</a:t>
            </a:r>
            <a:endParaRPr lang="en-US" sz="18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93993" y="37364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1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79" y="59682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2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8340" y="59682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3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6901" y="99693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4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4202" y="126496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5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346" y="19473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6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1604" y="19473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7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77884" y="19473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8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69908" y="220203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255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650"/>
            <a:ext cx="9144000" cy="2800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6659" y="-13455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Ai can ®¶m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516" y="521193"/>
            <a:ext cx="8672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 Ba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b¹n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ch¬i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s©n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Hoµng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liÕn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tho¾ng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khoe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khÈu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sóng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nhùa</a:t>
            </a:r>
            <a:r>
              <a:rPr lang="en-US" sz="2000" b="1" dirty="0">
                <a:solidFill>
                  <a:srgbClr val="C00000"/>
                </a:solidFill>
                <a:latin typeface=".VnAvant" pitchFamily="34" charset="0"/>
              </a:rPr>
              <a:t>.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Th¾ng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vung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thanh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kiÕm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gç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: 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“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Tí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ch¼ng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sî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g×”.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chưa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kÞp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nãi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g×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th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×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mét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®µn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®i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vµo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s©n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Chóng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vư¬n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cæ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dµi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ngo½ng,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kªu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“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quµng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qu¹c”,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chói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má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vÒ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phÝa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trưíc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như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®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Þnh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®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íp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bän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.VnAvant" pitchFamily="34" charset="0"/>
              </a:rPr>
              <a:t>trÎ</a:t>
            </a:r>
            <a:r>
              <a:rPr lang="en-US" sz="2000" b="1" dirty="0" smtClean="0">
                <a:solidFill>
                  <a:srgbClr val="C000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 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Hoµng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ngo¾c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sóng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vai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bá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ch¹y. Th¾ng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nÊp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lưng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nhÆt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cµnh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xua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 §µn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quay ®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Çu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 ch¹y </a:t>
            </a:r>
            <a:r>
              <a:rPr lang="en-US" sz="2000" b="1" dirty="0" err="1" smtClean="0">
                <a:solidFill>
                  <a:srgbClr val="006600"/>
                </a:solidFill>
                <a:latin typeface=".VnAvant" pitchFamily="34" charset="0"/>
              </a:rPr>
              <a:t>miÕt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61979" y="2767962"/>
            <a:ext cx="2035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b="1" i="1" dirty="0" smtClean="0"/>
              <a:t>Theo </a:t>
            </a:r>
            <a:r>
              <a:rPr lang="vi-VN" sz="1800" b="1" i="1" dirty="0"/>
              <a:t>Nhị Hà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31931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437" y="148977"/>
            <a:ext cx="7542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®µn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ngçng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xuÊt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hiÖn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lµm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g×?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5714" y="1317166"/>
            <a:ext cx="2017486" cy="537029"/>
          </a:xfrm>
          <a:prstGeom prst="rect">
            <a:avLst/>
          </a:prstGeom>
          <a:solidFill>
            <a:srgbClr val="7030A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a. </a:t>
            </a:r>
            <a:r>
              <a:rPr lang="en-US" sz="2800" b="1" dirty="0" err="1" smtClean="0">
                <a:latin typeface=".VnAvant" pitchFamily="34" charset="0"/>
              </a:rPr>
              <a:t>Hoµng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714" y="2558135"/>
            <a:ext cx="2017486" cy="537029"/>
          </a:xfrm>
          <a:prstGeom prst="rect">
            <a:avLst/>
          </a:prstGeom>
          <a:solidFill>
            <a:srgbClr val="7030A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b. Th¾ng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714" y="3755562"/>
            <a:ext cx="2017486" cy="537029"/>
          </a:xfrm>
          <a:prstGeom prst="rect">
            <a:avLst/>
          </a:prstGeom>
          <a:solidFill>
            <a:srgbClr val="7030A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c. </a:t>
            </a:r>
            <a:r>
              <a:rPr lang="en-US" sz="2800" b="1" dirty="0" err="1" smtClean="0">
                <a:latin typeface=".VnAvant" pitchFamily="34" charset="0"/>
              </a:rPr>
              <a:t>TiÕn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3978" y="1309912"/>
            <a:ext cx="3635908" cy="537029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1. </a:t>
            </a:r>
            <a:r>
              <a:rPr lang="en-US" sz="2800" b="1" dirty="0" err="1" smtClean="0">
                <a:latin typeface=".VnAvant" pitchFamily="34" charset="0"/>
              </a:rPr>
              <a:t>NÊp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sau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l­ng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TiÕn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83978" y="2246081"/>
            <a:ext cx="3635908" cy="914400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2. </a:t>
            </a:r>
            <a:r>
              <a:rPr lang="en-US" sz="2800" b="1" dirty="0" err="1" smtClean="0">
                <a:latin typeface=".VnAvant" pitchFamily="34" charset="0"/>
              </a:rPr>
              <a:t>NhÆt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cµnh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c©y</a:t>
            </a:r>
            <a:r>
              <a:rPr lang="en-US" sz="2800" b="1" dirty="0" smtClean="0">
                <a:latin typeface=".VnAvant" pitchFamily="34" charset="0"/>
              </a:rPr>
              <a:t>, </a:t>
            </a:r>
            <a:r>
              <a:rPr lang="en-US" sz="2800" b="1" dirty="0" err="1" smtClean="0">
                <a:latin typeface=".VnAvant" pitchFamily="34" charset="0"/>
              </a:rPr>
              <a:t>xua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ngçng</a:t>
            </a:r>
            <a:r>
              <a:rPr lang="en-US" sz="2800" b="1" dirty="0" smtClean="0">
                <a:latin typeface=".VnAvant" pitchFamily="34" charset="0"/>
              </a:rPr>
              <a:t> ®i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83978" y="3530598"/>
            <a:ext cx="3635908" cy="921654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3. Ngo¾c </a:t>
            </a:r>
            <a:r>
              <a:rPr lang="en-US" sz="2800" b="1" dirty="0" err="1" smtClean="0">
                <a:latin typeface=".VnAvant" pitchFamily="34" charset="0"/>
              </a:rPr>
              <a:t>sóng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vµo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vai</a:t>
            </a:r>
            <a:r>
              <a:rPr lang="en-US" sz="2800" b="1" dirty="0" smtClean="0">
                <a:latin typeface=".VnAvant" pitchFamily="34" charset="0"/>
              </a:rPr>
              <a:t>, </a:t>
            </a:r>
            <a:r>
              <a:rPr lang="en-US" sz="2800" b="1" dirty="0" err="1" smtClean="0">
                <a:latin typeface=".VnAvant" pitchFamily="34" charset="0"/>
              </a:rPr>
              <a:t>bá</a:t>
            </a:r>
            <a:r>
              <a:rPr lang="en-US" sz="2800" b="1" dirty="0" smtClean="0">
                <a:latin typeface=".VnAvant" pitchFamily="34" charset="0"/>
              </a:rPr>
              <a:t> ch¹y</a:t>
            </a:r>
            <a:endParaRPr lang="en-US" sz="2800" b="1" dirty="0">
              <a:latin typeface=".VnAvant" pitchFamily="34" charset="0"/>
            </a:endParaRPr>
          </a:p>
        </p:txBody>
      </p:sp>
      <p:cxnSp>
        <p:nvCxnSpPr>
          <p:cNvPr id="13" name="Straight Arrow Connector 12"/>
          <p:cNvCxnSpPr>
            <a:stCxn id="6" idx="3"/>
            <a:endCxn id="11" idx="1"/>
          </p:cNvCxnSpPr>
          <p:nvPr/>
        </p:nvCxnSpPr>
        <p:spPr>
          <a:xfrm>
            <a:off x="2743200" y="1585681"/>
            <a:ext cx="2140778" cy="24057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743200" y="1578426"/>
            <a:ext cx="2140778" cy="12482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" idx="1"/>
          </p:cNvCxnSpPr>
          <p:nvPr/>
        </p:nvCxnSpPr>
        <p:spPr>
          <a:xfrm flipV="1">
            <a:off x="2743200" y="2703281"/>
            <a:ext cx="2140778" cy="1320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67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57778" y="958920"/>
            <a:ext cx="3228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ÔN BÀI CŨ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432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76" y="0"/>
            <a:ext cx="9353167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247" y="2656115"/>
            <a:ext cx="6575839" cy="1650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thÝch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nh©n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vËt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nhÊt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V×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sao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130 (TIẾT 1)</a:t>
            </a:r>
            <a:endParaRPr lang="en-US" sz="40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o¨ng</a:t>
            </a:r>
            <a:r>
              <a:rPr lang="en-US" sz="8800" b="1" dirty="0" smtClean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o¨c</a:t>
            </a:r>
            <a:endParaRPr lang="en-US" sz="88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130: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236" y="3654970"/>
            <a:ext cx="3869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ho½ng</a:t>
            </a:r>
            <a:endParaRPr lang="en-US" sz="5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6" y="1207045"/>
            <a:ext cx="3038475" cy="24669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171" y="3649479"/>
            <a:ext cx="3869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h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o½ng</a:t>
            </a:r>
            <a:endParaRPr lang="en-US" sz="5400" b="1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0" y="3746648"/>
            <a:ext cx="41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ngo¾c </a:t>
            </a:r>
            <a:r>
              <a:rPr lang="en-US" sz="5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tay</a:t>
            </a:r>
            <a:endParaRPr lang="en-US" sz="5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4967" y="104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130: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4" y="1216471"/>
            <a:ext cx="3133725" cy="24479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517" y="3734928"/>
            <a:ext cx="41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o¾c</a:t>
            </a:r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tay</a:t>
            </a:r>
            <a:endParaRPr lang="en-US" sz="5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130: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236" y="3654970"/>
            <a:ext cx="3869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ho½ng</a:t>
            </a:r>
            <a:endParaRPr lang="en-US" sz="5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6" y="1207045"/>
            <a:ext cx="3038475" cy="24669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171" y="3649479"/>
            <a:ext cx="3869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h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o½ng</a:t>
            </a:r>
            <a:endParaRPr lang="en-US" sz="5400" b="1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18056" r="54933" b="12302"/>
          <a:stretch/>
        </p:blipFill>
        <p:spPr bwMode="auto">
          <a:xfrm>
            <a:off x="4805443" y="1026021"/>
            <a:ext cx="3766546" cy="386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25368" y="567341"/>
            <a:ext cx="7444822" cy="5162173"/>
            <a:chOff x="5247411" y="216040"/>
            <a:chExt cx="7444822" cy="5162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411" y="216040"/>
              <a:ext cx="7444822" cy="516217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416801" y="812800"/>
              <a:ext cx="3048000" cy="394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øng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0" t="10742" r="37036" b="78516"/>
          <a:stretch/>
        </p:blipFill>
        <p:spPr>
          <a:xfrm>
            <a:off x="3672114" y="1245242"/>
            <a:ext cx="2032000" cy="554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28794" r="32356" b="61646"/>
          <a:stretch/>
        </p:blipFill>
        <p:spPr>
          <a:xfrm>
            <a:off x="3541486" y="2148114"/>
            <a:ext cx="2656114" cy="4934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44821" r="32356" b="43932"/>
          <a:stretch/>
        </p:blipFill>
        <p:spPr>
          <a:xfrm>
            <a:off x="3541486" y="2975429"/>
            <a:ext cx="2656114" cy="5805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 t="61410" r="30602" b="27906"/>
          <a:stretch/>
        </p:blipFill>
        <p:spPr>
          <a:xfrm>
            <a:off x="3323771" y="3831771"/>
            <a:ext cx="3004458" cy="5515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 t="79405" r="29236" b="10298"/>
          <a:stretch/>
        </p:blipFill>
        <p:spPr>
          <a:xfrm>
            <a:off x="3323771" y="4760686"/>
            <a:ext cx="3106058" cy="5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77235E-7 L 0.29914 0.15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7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69795E-6 L -0.3007 0.096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5" y="4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62687E-6 L 0.296 0.109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5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0439E-6 L 0.296 0.24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2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86452E-6 L -0.30243 0.08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44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1204686" y="1620401"/>
            <a:ext cx="7213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NGHỈ GIẢI LAO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" y="1454603"/>
            <a:ext cx="89344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4369</TotalTime>
  <Words>658</Words>
  <Application>Microsoft Office PowerPoint</Application>
  <PresentationFormat>On-screen Show (16:10)</PresentationFormat>
  <Paragraphs>81</Paragraphs>
  <Slides>22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Times New Roman</vt:lpstr>
      <vt:lpstr>VNI-Thufap2</vt:lpstr>
      <vt:lpstr>Tahoma</vt:lpstr>
      <vt:lpstr>Calibri</vt:lpstr>
      <vt:lpstr>宋体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AutoBVT</cp:lastModifiedBy>
  <cp:revision>484</cp:revision>
  <dcterms:created xsi:type="dcterms:W3CDTF">2020-02-10T09:35:50Z</dcterms:created>
  <dcterms:modified xsi:type="dcterms:W3CDTF">2021-03-07T20:48:12Z</dcterms:modified>
</cp:coreProperties>
</file>