
<file path=[Content_Types].xml><?xml version="1.0" encoding="utf-8"?>
<Types xmlns="http://schemas.openxmlformats.org/package/2006/content-types">
  <Default Extension="mp3" ContentType="audio/mpeg"/>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7"/>
  </p:notesMasterIdLst>
  <p:sldIdLst>
    <p:sldId id="280" r:id="rId2"/>
    <p:sldId id="312" r:id="rId3"/>
    <p:sldId id="282" r:id="rId4"/>
    <p:sldId id="283" r:id="rId5"/>
    <p:sldId id="307" r:id="rId6"/>
    <p:sldId id="320" r:id="rId7"/>
    <p:sldId id="286" r:id="rId8"/>
    <p:sldId id="308" r:id="rId9"/>
    <p:sldId id="314" r:id="rId10"/>
    <p:sldId id="315" r:id="rId11"/>
    <p:sldId id="316" r:id="rId12"/>
    <p:sldId id="319" r:id="rId13"/>
    <p:sldId id="291" r:id="rId14"/>
    <p:sldId id="321" r:id="rId15"/>
    <p:sldId id="301" r:id="rId16"/>
  </p:sldIdLst>
  <p:sldSz cx="9144000" cy="5715000" type="screen16x10"/>
  <p:notesSz cx="6858000" cy="9144000"/>
  <p:embeddedFontLst>
    <p:embeddedFont>
      <p:font typeface=".VnTifani Heavy" panose="020B7200000000000000" pitchFamily="34" charset="0"/>
      <p:regular r:id="rId18"/>
    </p:embeddedFont>
    <p:embeddedFont>
      <p:font typeface="宋体" panose="02010600030101010101" pitchFamily="2" charset="-122"/>
      <p:regular r:id="rId19"/>
    </p:embeddedFont>
    <p:embeddedFont>
      <p:font typeface="Calibri" panose="020F0502020204030204" pitchFamily="34" charset="0"/>
      <p:regular r:id="rId20"/>
      <p:bold r:id="rId21"/>
      <p:italic r:id="rId22"/>
      <p:boldItalic r:id="rId23"/>
    </p:embeddedFont>
    <p:embeddedFont>
      <p:font typeface=".VnAvant" panose="020B7200000000000000" pitchFamily="34" charset="0"/>
      <p:regular r:id="rId24"/>
      <p:bold r:id="rId25"/>
      <p:italic r:id="rId26"/>
    </p:embeddedFont>
    <p:embeddedFont>
      <p:font typeface="VNI-Juni" panose="020B0604020202020204"/>
      <p:regular r:id="rId27"/>
    </p:embeddedFont>
  </p:embeddedFontLst>
  <p:custDataLst>
    <p:tags r:id="rId28"/>
  </p:custData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006600"/>
    <a:srgbClr val="99FFCC"/>
    <a:srgbClr val="FF33CC"/>
    <a:srgbClr val="FF0066"/>
    <a:srgbClr val="FF66CC"/>
    <a:srgbClr val="FF66FF"/>
    <a:srgbClr val="0066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8" autoAdjust="0"/>
    <p:restoredTop sz="88455" autoAdjust="0"/>
  </p:normalViewPr>
  <p:slideViewPr>
    <p:cSldViewPr snapToGrid="0">
      <p:cViewPr varScale="1">
        <p:scale>
          <a:sx n="78" d="100"/>
          <a:sy n="78" d="100"/>
        </p:scale>
        <p:origin x="1344" y="72"/>
      </p:cViewPr>
      <p:guideLst>
        <p:guide orient="horz" pos="180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3/3/2021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2</a:t>
            </a:fld>
            <a:endParaRPr lang="en-US"/>
          </a:p>
        </p:txBody>
      </p:sp>
    </p:spTree>
    <p:extLst>
      <p:ext uri="{BB962C8B-B14F-4D97-AF65-F5344CB8AC3E}">
        <p14:creationId xmlns:p14="http://schemas.microsoft.com/office/powerpoint/2010/main" val="81038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7</a:t>
            </a:fld>
            <a:endParaRPr lang="en-US"/>
          </a:p>
        </p:txBody>
      </p:sp>
    </p:spTree>
    <p:extLst>
      <p:ext uri="{BB962C8B-B14F-4D97-AF65-F5344CB8AC3E}">
        <p14:creationId xmlns:p14="http://schemas.microsoft.com/office/powerpoint/2010/main" val="302034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8</a:t>
            </a:fld>
            <a:endParaRPr lang="en-US"/>
          </a:p>
        </p:txBody>
      </p:sp>
    </p:spTree>
    <p:extLst>
      <p:ext uri="{BB962C8B-B14F-4D97-AF65-F5344CB8AC3E}">
        <p14:creationId xmlns:p14="http://schemas.microsoft.com/office/powerpoint/2010/main" val="3020341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9</a:t>
            </a:fld>
            <a:endParaRPr lang="en-US"/>
          </a:p>
        </p:txBody>
      </p:sp>
    </p:spTree>
    <p:extLst>
      <p:ext uri="{BB962C8B-B14F-4D97-AF65-F5344CB8AC3E}">
        <p14:creationId xmlns:p14="http://schemas.microsoft.com/office/powerpoint/2010/main" val="3020341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10</a:t>
            </a:fld>
            <a:endParaRPr lang="en-US"/>
          </a:p>
        </p:txBody>
      </p:sp>
    </p:spTree>
    <p:extLst>
      <p:ext uri="{BB962C8B-B14F-4D97-AF65-F5344CB8AC3E}">
        <p14:creationId xmlns:p14="http://schemas.microsoft.com/office/powerpoint/2010/main" val="3020341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11</a:t>
            </a:fld>
            <a:endParaRPr lang="en-US"/>
          </a:p>
        </p:txBody>
      </p:sp>
    </p:spTree>
    <p:extLst>
      <p:ext uri="{BB962C8B-B14F-4D97-AF65-F5344CB8AC3E}">
        <p14:creationId xmlns:p14="http://schemas.microsoft.com/office/powerpoint/2010/main" val="3020341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12</a:t>
            </a:fld>
            <a:endParaRPr lang="en-US"/>
          </a:p>
        </p:txBody>
      </p:sp>
    </p:spTree>
    <p:extLst>
      <p:ext uri="{BB962C8B-B14F-4D97-AF65-F5344CB8AC3E}">
        <p14:creationId xmlns:p14="http://schemas.microsoft.com/office/powerpoint/2010/main" val="3020341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13</a:t>
            </a:fld>
            <a:endParaRPr lang="en-US"/>
          </a:p>
        </p:txBody>
      </p:sp>
    </p:spTree>
    <p:extLst>
      <p:ext uri="{BB962C8B-B14F-4D97-AF65-F5344CB8AC3E}">
        <p14:creationId xmlns:p14="http://schemas.microsoft.com/office/powerpoint/2010/main" val="3122468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2021/3/3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2021/3/3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2021/3/3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2021/3/3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2021/3/3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2021/3/3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2021/3/3</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jp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tags" Target="../tags/tag4.xml"/><Relationship Id="rId7" Type="http://schemas.openxmlformats.org/officeDocument/2006/relationships/audio" Target="../media/audio2.wav"/><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audio" Target="../media/audio1.wav"/><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wmf"/><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8.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685800" y="2726875"/>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Tập</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 2)</a:t>
            </a:r>
            <a:endParaRPr lang="en-US" sz="2800" b="1" dirty="0">
              <a:solidFill>
                <a:srgbClr val="006600"/>
              </a:solidFill>
              <a:effectLst>
                <a:outerShdw blurRad="38100" dist="38100" dir="2700000" algn="tl">
                  <a:srgbClr val="C0C0C0"/>
                </a:outerShdw>
              </a:effectLst>
              <a:latin typeface="Arial" pitchFamily="34" charset="0"/>
              <a:cs typeface="Arial" pitchFamily="34" charset="0"/>
            </a:endParaRPr>
          </a:p>
        </p:txBody>
      </p:sp>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8" name="Text Box 100"/>
          <p:cNvSpPr txBox="1">
            <a:spLocks noChangeArrowheads="1"/>
          </p:cNvSpPr>
          <p:nvPr/>
        </p:nvSpPr>
        <p:spPr bwMode="auto">
          <a:xfrm>
            <a:off x="1981200" y="1816396"/>
            <a:ext cx="4962066"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smtClean="0">
                <a:solidFill>
                  <a:srgbClr val="FF0000"/>
                </a:solidFill>
                <a:latin typeface="Arial" pitchFamily="34" charset="0"/>
                <a:cs typeface="Arial" pitchFamily="34" charset="0"/>
              </a:rPr>
              <a:t>TIẾNG VIỆT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95164" y="3449045"/>
            <a:ext cx="2656386" cy="2018619"/>
          </a:xfrm>
          <a:prstGeom prst="rect">
            <a:avLst/>
          </a:prstGeom>
        </p:spPr>
      </p:pic>
      <p:sp>
        <p:nvSpPr>
          <p:cNvPr id="101" name="Text Box 99"/>
          <p:cNvSpPr txBox="1">
            <a:spLocks noChangeArrowheads="1"/>
          </p:cNvSpPr>
          <p:nvPr/>
        </p:nvSpPr>
        <p:spPr bwMode="auto">
          <a:xfrm>
            <a:off x="854558" y="125032"/>
            <a:ext cx="7358683" cy="1015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smtClean="0">
                <a:ln>
                  <a:solidFill>
                    <a:srgbClr val="33CC33"/>
                  </a:solidFill>
                </a:ln>
                <a:solidFill>
                  <a:srgbClr val="FF0000"/>
                </a:solidFill>
                <a:latin typeface="Arial" pitchFamily="34" charset="0"/>
                <a:cs typeface="Arial" pitchFamily="34" charset="0"/>
              </a:rPr>
              <a:t>PHÒNG GIÁO DỤC VÀ ĐÀO TẠO QUẬN LONG BIÊN</a:t>
            </a:r>
          </a:p>
          <a:p>
            <a:pPr algn="ctr"/>
            <a:r>
              <a:rPr lang="en-US" sz="2000" b="1" smtClean="0">
                <a:ln>
                  <a:solidFill>
                    <a:srgbClr val="33CC33"/>
                  </a:solidFill>
                </a:ln>
                <a:solidFill>
                  <a:srgbClr val="FF0000"/>
                </a:solidFill>
                <a:latin typeface="Arial" pitchFamily="34" charset="0"/>
                <a:cs typeface="Arial" pitchFamily="34" charset="0"/>
              </a:rPr>
              <a:t>TRƯỜNG TIỂU HỌC ÁI MỘ B</a:t>
            </a:r>
          </a:p>
          <a:p>
            <a:pPr algn="ctr"/>
            <a:endParaRPr lang="en-US" sz="2000" b="1" dirty="0">
              <a:ln>
                <a:solidFill>
                  <a:srgbClr val="33CC33"/>
                </a:solidFill>
              </a:ln>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scene3d>
            <a:camera prst="orthographicFront"/>
            <a:lightRig rig="threePt" dir="t"/>
          </a:scene3d>
          <a:sp3d>
            <a:bevelT prst="convex"/>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30629" y="941614"/>
            <a:ext cx="8868228" cy="4700816"/>
          </a:xfrm>
          <a:prstGeom prst="rect">
            <a:avLst/>
          </a:prstGeom>
          <a:solidFill>
            <a:schemeClr val="bg1"/>
          </a:solidFill>
          <a:effectLst>
            <a:outerShdw dist="107763" dir="18900000" algn="ctr" rotWithShape="0">
              <a:srgbClr val="FF3300">
                <a:alpha val="50000"/>
              </a:srgbClr>
            </a:outerShdw>
          </a:effectLst>
          <a:scene3d>
            <a:camera prst="orthographicFront"/>
            <a:lightRig rig="threePt" dir="t"/>
          </a:scene3d>
          <a:sp3d>
            <a:bevelT prst="convex"/>
          </a:sp3d>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Arial" pitchFamily="34" charset="0"/>
              <a:cs typeface="Arial" pitchFamily="34" charset="0"/>
            </a:endParaRPr>
          </a:p>
        </p:txBody>
      </p:sp>
      <p:sp>
        <p:nvSpPr>
          <p:cNvPr id="3" name="TextBox 2"/>
          <p:cNvSpPr txBox="1"/>
          <p:nvPr/>
        </p:nvSpPr>
        <p:spPr>
          <a:xfrm>
            <a:off x="130628" y="128599"/>
            <a:ext cx="4034972" cy="523220"/>
          </a:xfrm>
          <a:prstGeom prst="rect">
            <a:avLst/>
          </a:prstGeom>
          <a:noFill/>
        </p:spPr>
        <p:txBody>
          <a:bodyPr wrap="square" rtlCol="0">
            <a:spAutoFit/>
          </a:bodyPr>
          <a:lstStyle/>
          <a:p>
            <a:r>
              <a:rPr lang="en-US" sz="2800" b="1" dirty="0" smtClean="0">
                <a:solidFill>
                  <a:srgbClr val="0000CC"/>
                </a:solidFill>
                <a:latin typeface=".VnAvant" pitchFamily="34" charset="0"/>
                <a:cs typeface="Arial" pitchFamily="34" charset="0"/>
              </a:rPr>
              <a:t>3. </a:t>
            </a:r>
            <a:r>
              <a:rPr lang="en-US" sz="2800" b="1" dirty="0" err="1" smtClean="0">
                <a:solidFill>
                  <a:srgbClr val="0000CC"/>
                </a:solidFill>
                <a:latin typeface=".VnAvant" pitchFamily="34" charset="0"/>
                <a:cs typeface="Arial" pitchFamily="34" charset="0"/>
              </a:rPr>
              <a:t>Tr</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lêi</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c©u</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hái</a:t>
            </a:r>
            <a:r>
              <a:rPr lang="en-US" sz="2800" b="1" dirty="0" smtClean="0">
                <a:solidFill>
                  <a:srgbClr val="0000CC"/>
                </a:solidFill>
                <a:latin typeface=".VnAvant" pitchFamily="34" charset="0"/>
                <a:cs typeface="Arial" pitchFamily="34" charset="0"/>
              </a:rPr>
              <a:t>:</a:t>
            </a:r>
            <a:endParaRPr lang="en-US" sz="2800" b="1" dirty="0">
              <a:solidFill>
                <a:srgbClr val="0000CC"/>
              </a:solidFill>
              <a:latin typeface=".VnAvant" pitchFamily="34" charset="0"/>
              <a:cs typeface="Arial" pitchFamily="34" charset="0"/>
            </a:endParaRPr>
          </a:p>
        </p:txBody>
      </p:sp>
      <p:sp>
        <p:nvSpPr>
          <p:cNvPr id="16" name="TextBox 15"/>
          <p:cNvSpPr txBox="1"/>
          <p:nvPr/>
        </p:nvSpPr>
        <p:spPr>
          <a:xfrm>
            <a:off x="130629" y="4389268"/>
            <a:ext cx="8812859" cy="954107"/>
          </a:xfrm>
          <a:prstGeom prst="rect">
            <a:avLst/>
          </a:prstGeom>
          <a:noFill/>
        </p:spPr>
        <p:txBody>
          <a:bodyPr wrap="square" rtlCol="0">
            <a:spAutoFit/>
          </a:bodyPr>
          <a:lstStyle/>
          <a:p>
            <a:pPr algn="ctr"/>
            <a:r>
              <a:rPr lang="en-US" sz="2800" b="1" dirty="0" smtClean="0">
                <a:solidFill>
                  <a:srgbClr val="006600"/>
                </a:solidFill>
                <a:latin typeface=".VnAvant" pitchFamily="34" charset="0"/>
              </a:rPr>
              <a:t>C¸ </a:t>
            </a:r>
            <a:r>
              <a:rPr lang="en-US" sz="2800" b="1" dirty="0" err="1" smtClean="0">
                <a:solidFill>
                  <a:srgbClr val="006600"/>
                </a:solidFill>
                <a:latin typeface=".VnAvant" pitchFamily="34" charset="0"/>
              </a:rPr>
              <a:t>s¨n</a:t>
            </a:r>
            <a:r>
              <a:rPr lang="en-US" sz="2800" b="1" dirty="0" smtClean="0">
                <a:solidFill>
                  <a:srgbClr val="006600"/>
                </a:solidFill>
                <a:latin typeface=".VnAvant" pitchFamily="34" charset="0"/>
              </a:rPr>
              <a:t> s¾t ®· </a:t>
            </a:r>
            <a:r>
              <a:rPr lang="en-US" sz="2800" b="1" dirty="0" err="1" smtClean="0">
                <a:solidFill>
                  <a:srgbClr val="006600"/>
                </a:solidFill>
                <a:latin typeface=".VnAvant" pitchFamily="34" charset="0"/>
              </a:rPr>
              <a:t>t×m</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thÊy</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trøng</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gióp</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chÞ</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chim</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sÎ</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Khi</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nã</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tiÕp</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tôc</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cuéc</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thi</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th</a:t>
            </a:r>
            <a:r>
              <a:rPr lang="en-US" sz="2800" b="1" dirty="0" smtClean="0">
                <a:solidFill>
                  <a:srgbClr val="006600"/>
                </a:solidFill>
                <a:latin typeface=".VnAvant" pitchFamily="34" charset="0"/>
              </a:rPr>
              <a:t>× c¸ r« ®· </a:t>
            </a:r>
            <a:r>
              <a:rPr lang="en-US" sz="2800" b="1" dirty="0" err="1" smtClean="0">
                <a:solidFill>
                  <a:srgbClr val="006600"/>
                </a:solidFill>
                <a:latin typeface=".VnAvant" pitchFamily="34" charset="0"/>
              </a:rPr>
              <a:t>vÒ</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Ých</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trưíc</a:t>
            </a:r>
            <a:r>
              <a:rPr lang="en-US" sz="2800" b="1" dirty="0" smtClean="0">
                <a:solidFill>
                  <a:srgbClr val="006600"/>
                </a:solidFill>
                <a:latin typeface=".VnAvant" pitchFamily="34" charset="0"/>
              </a:rPr>
              <a:t> </a:t>
            </a:r>
            <a:r>
              <a:rPr lang="en-US" sz="2800" b="1" dirty="0" err="1" smtClean="0">
                <a:solidFill>
                  <a:srgbClr val="006600"/>
                </a:solidFill>
                <a:latin typeface=".VnAvant" pitchFamily="34" charset="0"/>
              </a:rPr>
              <a:t>råi</a:t>
            </a:r>
            <a:r>
              <a:rPr lang="en-US" sz="2800" b="1" dirty="0" smtClean="0">
                <a:solidFill>
                  <a:srgbClr val="006600"/>
                </a:solidFill>
                <a:latin typeface=".VnAvant" pitchFamily="34" charset="0"/>
              </a:rPr>
              <a:t>.</a:t>
            </a:r>
            <a:endParaRPr lang="en-US" sz="2800" b="1" dirty="0">
              <a:solidFill>
                <a:srgbClr val="006600"/>
              </a:solidFill>
              <a:latin typeface=".VnAvant"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5664" y="1133475"/>
            <a:ext cx="3975100" cy="3048700"/>
          </a:xfrm>
          <a:prstGeom prst="rect">
            <a:avLst/>
          </a:prstGeom>
        </p:spPr>
      </p:pic>
      <p:sp>
        <p:nvSpPr>
          <p:cNvPr id="11" name="TextBox 10"/>
          <p:cNvSpPr txBox="1"/>
          <p:nvPr/>
        </p:nvSpPr>
        <p:spPr>
          <a:xfrm>
            <a:off x="3317715" y="106569"/>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spTree>
    <p:extLst>
      <p:ext uri="{BB962C8B-B14F-4D97-AF65-F5344CB8AC3E}">
        <p14:creationId xmlns:p14="http://schemas.microsoft.com/office/powerpoint/2010/main" val="42841471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scene3d>
            <a:camera prst="orthographicFront"/>
            <a:lightRig rig="threePt" dir="t"/>
          </a:scene3d>
          <a:sp3d>
            <a:bevelT prst="convex"/>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30629" y="941614"/>
            <a:ext cx="8868228" cy="4700816"/>
          </a:xfrm>
          <a:prstGeom prst="rect">
            <a:avLst/>
          </a:prstGeom>
          <a:solidFill>
            <a:schemeClr val="bg1"/>
          </a:solidFill>
          <a:effectLst>
            <a:outerShdw dist="107763" dir="18900000" algn="ctr" rotWithShape="0">
              <a:srgbClr val="FF3300">
                <a:alpha val="50000"/>
              </a:srgbClr>
            </a:outerShdw>
          </a:effectLst>
          <a:scene3d>
            <a:camera prst="orthographicFront"/>
            <a:lightRig rig="threePt" dir="t"/>
          </a:scene3d>
          <a:sp3d>
            <a:bevelT prst="convex"/>
          </a:sp3d>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Arial" pitchFamily="34" charset="0"/>
              <a:cs typeface="Arial" pitchFamily="34" charset="0"/>
            </a:endParaRPr>
          </a:p>
        </p:txBody>
      </p:sp>
      <p:sp>
        <p:nvSpPr>
          <p:cNvPr id="3" name="TextBox 2"/>
          <p:cNvSpPr txBox="1"/>
          <p:nvPr/>
        </p:nvSpPr>
        <p:spPr>
          <a:xfrm>
            <a:off x="130628" y="128599"/>
            <a:ext cx="4034972" cy="523220"/>
          </a:xfrm>
          <a:prstGeom prst="rect">
            <a:avLst/>
          </a:prstGeom>
          <a:noFill/>
        </p:spPr>
        <p:txBody>
          <a:bodyPr wrap="square" rtlCol="0">
            <a:spAutoFit/>
          </a:bodyPr>
          <a:lstStyle/>
          <a:p>
            <a:r>
              <a:rPr lang="en-US" sz="2800" b="1" dirty="0" smtClean="0">
                <a:solidFill>
                  <a:srgbClr val="0000CC"/>
                </a:solidFill>
                <a:latin typeface=".VnAvant" pitchFamily="34" charset="0"/>
                <a:cs typeface="Arial" pitchFamily="34" charset="0"/>
              </a:rPr>
              <a:t>3. </a:t>
            </a:r>
            <a:r>
              <a:rPr lang="en-US" sz="2800" b="1" dirty="0" err="1" smtClean="0">
                <a:solidFill>
                  <a:srgbClr val="0000CC"/>
                </a:solidFill>
                <a:latin typeface=".VnAvant" pitchFamily="34" charset="0"/>
                <a:cs typeface="Arial" pitchFamily="34" charset="0"/>
              </a:rPr>
              <a:t>Tr</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lêi</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c©u</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hái</a:t>
            </a:r>
            <a:r>
              <a:rPr lang="en-US" sz="2800" b="1" dirty="0" smtClean="0">
                <a:solidFill>
                  <a:srgbClr val="0000CC"/>
                </a:solidFill>
                <a:latin typeface=".VnAvant" pitchFamily="34" charset="0"/>
                <a:cs typeface="Arial" pitchFamily="34" charset="0"/>
              </a:rPr>
              <a:t>:</a:t>
            </a:r>
            <a:endParaRPr lang="en-US" sz="2800" b="1" dirty="0">
              <a:solidFill>
                <a:srgbClr val="0000CC"/>
              </a:solidFill>
              <a:latin typeface=".VnAvant" pitchFamily="34" charset="0"/>
              <a:cs typeface="Arial" pitchFamily="34" charset="0"/>
            </a:endParaRPr>
          </a:p>
        </p:txBody>
      </p:sp>
      <p:sp>
        <p:nvSpPr>
          <p:cNvPr id="16" name="TextBox 15"/>
          <p:cNvSpPr txBox="1"/>
          <p:nvPr/>
        </p:nvSpPr>
        <p:spPr>
          <a:xfrm>
            <a:off x="287595" y="3826548"/>
            <a:ext cx="8667720" cy="1292662"/>
          </a:xfrm>
          <a:prstGeom prst="rect">
            <a:avLst/>
          </a:prstGeom>
          <a:noFill/>
        </p:spPr>
        <p:txBody>
          <a:bodyPr wrap="square" rtlCol="0">
            <a:spAutoFit/>
          </a:bodyPr>
          <a:lstStyle/>
          <a:p>
            <a:pPr algn="just"/>
            <a:r>
              <a:rPr lang="en-US" sz="2600" b="1" dirty="0" smtClean="0">
                <a:solidFill>
                  <a:srgbClr val="006600"/>
                </a:solidFill>
                <a:latin typeface=".VnAvant" pitchFamily="34" charset="0"/>
              </a:rPr>
              <a:t>T¹i </a:t>
            </a:r>
            <a:r>
              <a:rPr lang="en-US" sz="2600" b="1" dirty="0" err="1" smtClean="0">
                <a:solidFill>
                  <a:srgbClr val="006600"/>
                </a:solidFill>
                <a:latin typeface=".VnAvant" pitchFamily="34" charset="0"/>
              </a:rPr>
              <a:t>lÔ</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trao</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gi¶i</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chim</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sÎ</a:t>
            </a:r>
            <a:r>
              <a:rPr lang="en-US" sz="2600" b="1" dirty="0" smtClean="0">
                <a:solidFill>
                  <a:srgbClr val="006600"/>
                </a:solidFill>
                <a:latin typeface=".VnAvant" pitchFamily="34" charset="0"/>
              </a:rPr>
              <a:t> ®· </a:t>
            </a:r>
            <a:r>
              <a:rPr lang="en-US" sz="2600" b="1" dirty="0" err="1" smtClean="0">
                <a:solidFill>
                  <a:srgbClr val="006600"/>
                </a:solidFill>
                <a:latin typeface=".VnAvant" pitchFamily="34" charset="0"/>
              </a:rPr>
              <a:t>nãi</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víi</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mäi</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ngưêi</a:t>
            </a:r>
            <a:r>
              <a:rPr lang="en-US" sz="2600" b="1" dirty="0" smtClean="0">
                <a:solidFill>
                  <a:srgbClr val="006600"/>
                </a:solidFill>
                <a:latin typeface=".VnAvant" pitchFamily="34" charset="0"/>
              </a:rPr>
              <a:t>: “C¸ </a:t>
            </a:r>
            <a:r>
              <a:rPr lang="en-US" sz="2600" b="1" dirty="0" err="1" smtClean="0">
                <a:solidFill>
                  <a:srgbClr val="006600"/>
                </a:solidFill>
                <a:latin typeface=".VnAvant" pitchFamily="34" charset="0"/>
              </a:rPr>
              <a:t>s¨n</a:t>
            </a:r>
            <a:r>
              <a:rPr lang="en-US" sz="2600" b="1" dirty="0" smtClean="0">
                <a:solidFill>
                  <a:srgbClr val="006600"/>
                </a:solidFill>
                <a:latin typeface=".VnAvant" pitchFamily="34" charset="0"/>
              </a:rPr>
              <a:t> s¾t ®</a:t>
            </a:r>
            <a:r>
              <a:rPr lang="en-US" sz="2600" b="1" dirty="0" err="1" smtClean="0">
                <a:solidFill>
                  <a:srgbClr val="006600"/>
                </a:solidFill>
                <a:latin typeface=".VnAvant" pitchFamily="34" charset="0"/>
              </a:rPr>
              <a:t>ang</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dÉn</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Çu</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cuéc</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ua</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nhưng</a:t>
            </a:r>
            <a:r>
              <a:rPr lang="en-US" sz="2600" b="1" dirty="0" smtClean="0">
                <a:solidFill>
                  <a:srgbClr val="006600"/>
                </a:solidFill>
                <a:latin typeface=".VnAvant" pitchFamily="34" charset="0"/>
              </a:rPr>
              <a:t> ah </a:t>
            </a:r>
            <a:r>
              <a:rPr lang="en-US" sz="2600" b="1" dirty="0" err="1" smtClean="0">
                <a:solidFill>
                  <a:srgbClr val="006600"/>
                </a:solidFill>
                <a:latin typeface=".VnAvant" pitchFamily="34" charset="0"/>
              </a:rPr>
              <a:t>Êy</a:t>
            </a:r>
            <a:r>
              <a:rPr lang="en-US" sz="2600" b="1" dirty="0" smtClean="0">
                <a:solidFill>
                  <a:srgbClr val="006600"/>
                </a:solidFill>
                <a:latin typeface=".VnAvant" pitchFamily="34" charset="0"/>
              </a:rPr>
              <a:t> ®· </a:t>
            </a:r>
            <a:r>
              <a:rPr lang="en-US" sz="2600" b="1" dirty="0" err="1" smtClean="0">
                <a:solidFill>
                  <a:srgbClr val="006600"/>
                </a:solidFill>
                <a:latin typeface=".VnAvant" pitchFamily="34" charset="0"/>
              </a:rPr>
              <a:t>dõng</a:t>
            </a:r>
            <a:r>
              <a:rPr lang="en-US" sz="2600" b="1" dirty="0" smtClean="0">
                <a:solidFill>
                  <a:srgbClr val="006600"/>
                </a:solidFill>
                <a:latin typeface=".VnAvant" pitchFamily="34" charset="0"/>
              </a:rPr>
              <a:t> l¹i ®Ó </a:t>
            </a:r>
            <a:r>
              <a:rPr lang="en-US" sz="2600" b="1" dirty="0" err="1" smtClean="0">
                <a:solidFill>
                  <a:srgbClr val="006600"/>
                </a:solidFill>
                <a:latin typeface=".VnAvant" pitchFamily="34" charset="0"/>
              </a:rPr>
              <a:t>cøu</a:t>
            </a:r>
            <a:r>
              <a:rPr lang="en-US" sz="2600" b="1" dirty="0" smtClean="0">
                <a:solidFill>
                  <a:srgbClr val="006600"/>
                </a:solidFill>
                <a:latin typeface=".VnAvant" pitchFamily="34" charset="0"/>
              </a:rPr>
              <a:t> con </a:t>
            </a:r>
            <a:r>
              <a:rPr lang="en-US" sz="2600" b="1" dirty="0" err="1" smtClean="0">
                <a:solidFill>
                  <a:srgbClr val="006600"/>
                </a:solidFill>
                <a:latin typeface=".VnAvant" pitchFamily="34" charset="0"/>
              </a:rPr>
              <a:t>t«i</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nªn</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míi</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vÒ</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Ých</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chËm</a:t>
            </a:r>
            <a:r>
              <a:rPr lang="en-US" sz="2600" b="1" dirty="0" smtClean="0">
                <a:solidFill>
                  <a:srgbClr val="006600"/>
                </a:solidFill>
                <a:latin typeface=".VnAvant" pitchFamily="34" charset="0"/>
              </a:rPr>
              <a:t>”.</a:t>
            </a:r>
            <a:endParaRPr lang="en-US" sz="2600" b="1" dirty="0">
              <a:solidFill>
                <a:srgbClr val="006600"/>
              </a:solidFill>
              <a:latin typeface=".VnAvant" pitchFamily="34" charset="0"/>
            </a:endParaRPr>
          </a:p>
        </p:txBody>
      </p:sp>
      <p:sp>
        <p:nvSpPr>
          <p:cNvPr id="11" name="TextBox 10"/>
          <p:cNvSpPr txBox="1"/>
          <p:nvPr/>
        </p:nvSpPr>
        <p:spPr>
          <a:xfrm>
            <a:off x="3317715" y="106569"/>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285" y="1195386"/>
            <a:ext cx="3328761" cy="2604793"/>
          </a:xfrm>
          <a:prstGeom prst="rect">
            <a:avLst/>
          </a:prstGeom>
        </p:spPr>
      </p:pic>
    </p:spTree>
    <p:extLst>
      <p:ext uri="{BB962C8B-B14F-4D97-AF65-F5344CB8AC3E}">
        <p14:creationId xmlns:p14="http://schemas.microsoft.com/office/powerpoint/2010/main" val="23301617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scene3d>
            <a:camera prst="orthographicFront"/>
            <a:lightRig rig="threePt" dir="t"/>
          </a:scene3d>
          <a:sp3d>
            <a:bevelT prst="convex"/>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30629" y="941614"/>
            <a:ext cx="8868228" cy="4700816"/>
          </a:xfrm>
          <a:prstGeom prst="rect">
            <a:avLst/>
          </a:prstGeom>
          <a:solidFill>
            <a:schemeClr val="bg1"/>
          </a:solidFill>
          <a:effectLst>
            <a:outerShdw dist="107763" dir="18900000" algn="ctr" rotWithShape="0">
              <a:srgbClr val="FF3300">
                <a:alpha val="50000"/>
              </a:srgbClr>
            </a:outerShdw>
          </a:effectLst>
          <a:scene3d>
            <a:camera prst="orthographicFront"/>
            <a:lightRig rig="threePt" dir="t"/>
          </a:scene3d>
          <a:sp3d>
            <a:bevelT prst="convex"/>
          </a:sp3d>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Arial" pitchFamily="34" charset="0"/>
              <a:cs typeface="Arial" pitchFamily="34" charset="0"/>
            </a:endParaRPr>
          </a:p>
        </p:txBody>
      </p:sp>
      <p:sp>
        <p:nvSpPr>
          <p:cNvPr id="3" name="TextBox 2"/>
          <p:cNvSpPr txBox="1"/>
          <p:nvPr/>
        </p:nvSpPr>
        <p:spPr>
          <a:xfrm>
            <a:off x="130628" y="128599"/>
            <a:ext cx="4034972" cy="523220"/>
          </a:xfrm>
          <a:prstGeom prst="rect">
            <a:avLst/>
          </a:prstGeom>
          <a:noFill/>
        </p:spPr>
        <p:txBody>
          <a:bodyPr wrap="square" rtlCol="0">
            <a:spAutoFit/>
          </a:bodyPr>
          <a:lstStyle/>
          <a:p>
            <a:r>
              <a:rPr lang="en-US" sz="2800" b="1" dirty="0" smtClean="0">
                <a:solidFill>
                  <a:srgbClr val="0000CC"/>
                </a:solidFill>
                <a:latin typeface=".VnAvant" pitchFamily="34" charset="0"/>
                <a:cs typeface="Arial" pitchFamily="34" charset="0"/>
              </a:rPr>
              <a:t>3. </a:t>
            </a:r>
            <a:r>
              <a:rPr lang="en-US" sz="2800" b="1" dirty="0" err="1" smtClean="0">
                <a:solidFill>
                  <a:srgbClr val="0000CC"/>
                </a:solidFill>
                <a:latin typeface=".VnAvant" pitchFamily="34" charset="0"/>
                <a:cs typeface="Arial" pitchFamily="34" charset="0"/>
              </a:rPr>
              <a:t>Tr</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lêi</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c©u</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hái</a:t>
            </a:r>
            <a:r>
              <a:rPr lang="en-US" sz="2800" b="1" dirty="0" smtClean="0">
                <a:solidFill>
                  <a:srgbClr val="0000CC"/>
                </a:solidFill>
                <a:latin typeface=".VnAvant" pitchFamily="34" charset="0"/>
                <a:cs typeface="Arial" pitchFamily="34" charset="0"/>
              </a:rPr>
              <a:t>:</a:t>
            </a:r>
            <a:endParaRPr lang="en-US" sz="2800" b="1" dirty="0">
              <a:solidFill>
                <a:srgbClr val="0000CC"/>
              </a:solidFill>
              <a:latin typeface=".VnAvant" pitchFamily="34" charset="0"/>
              <a:cs typeface="Arial" pitchFamily="34" charset="0"/>
            </a:endParaRPr>
          </a:p>
        </p:txBody>
      </p:sp>
      <p:sp>
        <p:nvSpPr>
          <p:cNvPr id="16" name="TextBox 15"/>
          <p:cNvSpPr txBox="1"/>
          <p:nvPr/>
        </p:nvSpPr>
        <p:spPr>
          <a:xfrm>
            <a:off x="230883" y="4044864"/>
            <a:ext cx="8667720" cy="1569660"/>
          </a:xfrm>
          <a:prstGeom prst="rect">
            <a:avLst/>
          </a:prstGeom>
          <a:noFill/>
        </p:spPr>
        <p:txBody>
          <a:bodyPr wrap="square" rtlCol="0">
            <a:spAutoFit/>
          </a:bodyPr>
          <a:lstStyle/>
          <a:p>
            <a:pPr algn="just"/>
            <a:r>
              <a:rPr lang="en-US" sz="2400" b="1" dirty="0" smtClean="0">
                <a:solidFill>
                  <a:srgbClr val="006600"/>
                </a:solidFill>
                <a:latin typeface=".VnAvant" pitchFamily="34" charset="0"/>
              </a:rPr>
              <a:t>C¸ </a:t>
            </a:r>
            <a:r>
              <a:rPr lang="en-US" sz="2400" b="1" dirty="0" err="1" smtClean="0">
                <a:solidFill>
                  <a:srgbClr val="006600"/>
                </a:solidFill>
                <a:latin typeface=".VnAvant" pitchFamily="34" charset="0"/>
              </a:rPr>
              <a:t>s¨n</a:t>
            </a:r>
            <a:r>
              <a:rPr lang="en-US" sz="2400" b="1" dirty="0" smtClean="0">
                <a:solidFill>
                  <a:srgbClr val="006600"/>
                </a:solidFill>
                <a:latin typeface=".VnAvant" pitchFamily="34" charset="0"/>
              </a:rPr>
              <a:t> s¾t ®</a:t>
            </a:r>
            <a:r>
              <a:rPr lang="en-US" sz="2400" b="1" dirty="0" err="1" smtClean="0">
                <a:solidFill>
                  <a:srgbClr val="006600"/>
                </a:solidFill>
                <a:latin typeface=".VnAvant" pitchFamily="34" charset="0"/>
              </a:rPr>
              <a:t>ưîc</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trao</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gi¶I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Æc</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biÖt</a:t>
            </a:r>
            <a:r>
              <a:rPr lang="en-US" sz="2400" b="1" dirty="0" smtClean="0">
                <a:solidFill>
                  <a:srgbClr val="006600"/>
                </a:solidFill>
                <a:latin typeface=".VnAvant" pitchFamily="34" charset="0"/>
              </a:rPr>
              <a:t> v× </a:t>
            </a:r>
            <a:r>
              <a:rPr lang="en-US" sz="2400" b="1" dirty="0" err="1" smtClean="0">
                <a:solidFill>
                  <a:srgbClr val="006600"/>
                </a:solidFill>
                <a:latin typeface=".VnAvant" pitchFamily="34" charset="0"/>
              </a:rPr>
              <a:t>lßng</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tèt</a:t>
            </a:r>
            <a:r>
              <a:rPr lang="en-US" sz="2400" b="1" dirty="0" smtClean="0">
                <a:solidFill>
                  <a:srgbClr val="006600"/>
                </a:solidFill>
                <a:latin typeface=".VnAvant" pitchFamily="34" charset="0"/>
              </a:rPr>
              <a:t> s½n </a:t>
            </a:r>
            <a:r>
              <a:rPr lang="en-US" sz="2400" b="1" dirty="0" err="1" smtClean="0">
                <a:solidFill>
                  <a:srgbClr val="006600"/>
                </a:solidFill>
                <a:latin typeface=".VnAvant" pitchFamily="34" charset="0"/>
              </a:rPr>
              <a:t>sµng</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cøu</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ngưêi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C¸c</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s¨n</a:t>
            </a:r>
            <a:r>
              <a:rPr lang="en-US" sz="2400" b="1" dirty="0" smtClean="0">
                <a:solidFill>
                  <a:srgbClr val="006600"/>
                </a:solidFill>
                <a:latin typeface=".VnAvant" pitchFamily="34" charset="0"/>
              </a:rPr>
              <a:t> s¾t </a:t>
            </a:r>
            <a:r>
              <a:rPr lang="en-US" sz="2400" b="1" dirty="0" err="1" smtClean="0">
                <a:solidFill>
                  <a:srgbClr val="006600"/>
                </a:solidFill>
                <a:latin typeface=".VnAvant" pitchFamily="34" charset="0"/>
              </a:rPr>
              <a:t>cßn</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ưîc</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gäi</a:t>
            </a:r>
            <a:r>
              <a:rPr lang="en-US" sz="2400" b="1" dirty="0" smtClean="0">
                <a:solidFill>
                  <a:srgbClr val="006600"/>
                </a:solidFill>
                <a:latin typeface=".VnAvant" pitchFamily="34" charset="0"/>
              </a:rPr>
              <a:t> lµ c¸ ®</a:t>
            </a:r>
            <a:r>
              <a:rPr lang="en-US" sz="2400" b="1" dirty="0" err="1" smtClean="0">
                <a:solidFill>
                  <a:srgbClr val="006600"/>
                </a:solidFill>
                <a:latin typeface=".VnAvant" pitchFamily="34" charset="0"/>
              </a:rPr>
              <a:t>u«i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cê</a:t>
            </a:r>
            <a:r>
              <a:rPr lang="en-US" sz="2400" b="1" dirty="0" smtClean="0">
                <a:solidFill>
                  <a:srgbClr val="006600"/>
                </a:solidFill>
                <a:latin typeface=".VnAvant" pitchFamily="34" charset="0"/>
              </a:rPr>
              <a:t> v× </a:t>
            </a:r>
            <a:r>
              <a:rPr lang="en-US" sz="2400" b="1" dirty="0" err="1" smtClean="0">
                <a:solidFill>
                  <a:srgbClr val="006600"/>
                </a:solidFill>
                <a:latin typeface=".VnAvant" pitchFamily="34" charset="0"/>
              </a:rPr>
              <a:t>mäi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người</a:t>
            </a:r>
            <a:r>
              <a:rPr lang="en-US" sz="2400" b="1" dirty="0" smtClean="0">
                <a:solidFill>
                  <a:srgbClr val="006600"/>
                </a:solidFill>
                <a:latin typeface=".VnAvant" pitchFamily="34" charset="0"/>
              </a:rPr>
              <a:t> ®· ®</a:t>
            </a:r>
            <a:r>
              <a:rPr lang="en-US" sz="2400" b="1" dirty="0" err="1" smtClean="0">
                <a:solidFill>
                  <a:srgbClr val="006600"/>
                </a:solidFill>
                <a:latin typeface=".VnAvant" pitchFamily="34" charset="0"/>
              </a:rPr>
              <a:t>Ýnh</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gi¶i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thưëng</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Æc</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biÖt</a:t>
            </a:r>
            <a:r>
              <a:rPr lang="en-US" sz="2400" b="1" dirty="0" smtClean="0">
                <a:solidFill>
                  <a:srgbClr val="006600"/>
                </a:solidFill>
                <a:latin typeface=".VnAvant" pitchFamily="34" charset="0"/>
              </a:rPr>
              <a:t> lµ l¸ </a:t>
            </a:r>
            <a:r>
              <a:rPr lang="en-US" sz="2400" b="1" dirty="0" err="1" smtClean="0">
                <a:solidFill>
                  <a:srgbClr val="006600"/>
                </a:solidFill>
                <a:latin typeface=".VnAvant" pitchFamily="34" charset="0"/>
              </a:rPr>
              <a:t>cê</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vµo</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u«i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cña</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nã</a:t>
            </a:r>
            <a:r>
              <a:rPr lang="en-US" sz="2400" b="1" dirty="0" smtClean="0">
                <a:solidFill>
                  <a:srgbClr val="006600"/>
                </a:solidFill>
                <a:latin typeface=".VnAvant" pitchFamily="34" charset="0"/>
              </a:rPr>
              <a:t>.</a:t>
            </a:r>
            <a:endParaRPr lang="en-US" sz="2400" b="1" dirty="0">
              <a:solidFill>
                <a:srgbClr val="006600"/>
              </a:solidFill>
              <a:latin typeface=".VnAvant" pitchFamily="34" charset="0"/>
            </a:endParaRPr>
          </a:p>
        </p:txBody>
      </p:sp>
      <p:sp>
        <p:nvSpPr>
          <p:cNvPr id="13" name="TextBox 12"/>
          <p:cNvSpPr txBox="1"/>
          <p:nvPr/>
        </p:nvSpPr>
        <p:spPr>
          <a:xfrm>
            <a:off x="3317715" y="106569"/>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7571" y="990599"/>
            <a:ext cx="3546475" cy="3117081"/>
          </a:xfrm>
          <a:prstGeom prst="rect">
            <a:avLst/>
          </a:prstGeom>
        </p:spPr>
      </p:pic>
    </p:spTree>
    <p:extLst>
      <p:ext uri="{BB962C8B-B14F-4D97-AF65-F5344CB8AC3E}">
        <p14:creationId xmlns:p14="http://schemas.microsoft.com/office/powerpoint/2010/main" val="12927887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1031532"/>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102810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smtClean="0">
                <a:solidFill>
                  <a:schemeClr val="bg1"/>
                </a:solidFill>
                <a:latin typeface="Arial" charset="0"/>
                <a:cs typeface="Arial" charset="0"/>
              </a:rPr>
              <a:t>THẢO LUẬN NHÓM</a:t>
            </a:r>
            <a:endParaRPr lang="en-US" altLang="en-US" sz="2400" b="1" dirty="0">
              <a:solidFill>
                <a:schemeClr val="bg1"/>
              </a:solidFill>
              <a:latin typeface="Arial" charset="0"/>
              <a:cs typeface="Arial" charset="0"/>
            </a:endParaRPr>
          </a:p>
        </p:txBody>
      </p:sp>
      <p:sp>
        <p:nvSpPr>
          <p:cNvPr id="10" name="Rounded Rectangle 9"/>
          <p:cNvSpPr/>
          <p:nvPr>
            <p:custDataLst>
              <p:tags r:id="rId3"/>
            </p:custDataLst>
          </p:nvPr>
        </p:nvSpPr>
        <p:spPr>
          <a:xfrm>
            <a:off x="417285" y="1620400"/>
            <a:ext cx="8269515" cy="1543713"/>
          </a:xfrm>
          <a:prstGeom prst="roundRect">
            <a:avLst/>
          </a:prstGeom>
          <a:solidFill>
            <a:srgbClr val="002060"/>
          </a:solidFill>
          <a:ln>
            <a:solidFill>
              <a:srgbClr val="FFFF00"/>
            </a:solidFill>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en-US" sz="2800" b="1" dirty="0" err="1" smtClean="0">
                <a:solidFill>
                  <a:srgbClr val="FFFF00"/>
                </a:solidFill>
                <a:latin typeface=".VnAvant" pitchFamily="34" charset="0"/>
              </a:rPr>
              <a:t>Em</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h·y</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kÓ</a:t>
            </a:r>
            <a:r>
              <a:rPr lang="en-US" sz="2800" b="1" dirty="0" smtClean="0">
                <a:solidFill>
                  <a:srgbClr val="FFFF00"/>
                </a:solidFill>
                <a:latin typeface=".VnAvant" pitchFamily="34" charset="0"/>
              </a:rPr>
              <a:t> l¹i </a:t>
            </a:r>
            <a:r>
              <a:rPr lang="en-US" sz="2800" b="1" dirty="0" err="1" smtClean="0">
                <a:solidFill>
                  <a:srgbClr val="FFFF00"/>
                </a:solidFill>
                <a:latin typeface=".VnAvant" pitchFamily="34" charset="0"/>
              </a:rPr>
              <a:t>c©u</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chuyÖn</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cho</a:t>
            </a:r>
            <a:r>
              <a:rPr lang="en-US" sz="2800" b="1" dirty="0" smtClean="0">
                <a:solidFill>
                  <a:srgbClr val="FFFF00"/>
                </a:solidFill>
                <a:latin typeface=".VnAvant" pitchFamily="34" charset="0"/>
              </a:rPr>
              <a:t> b¹n </a:t>
            </a:r>
            <a:r>
              <a:rPr lang="en-US" sz="2800" b="1" dirty="0" err="1" smtClean="0">
                <a:solidFill>
                  <a:srgbClr val="FFFF00"/>
                </a:solidFill>
                <a:latin typeface=".VnAvant" pitchFamily="34" charset="0"/>
              </a:rPr>
              <a:t>cïng</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bµn</a:t>
            </a:r>
            <a:r>
              <a:rPr lang="en-US" sz="2800" b="1" dirty="0" smtClean="0">
                <a:solidFill>
                  <a:srgbClr val="FFFF00"/>
                </a:solidFill>
                <a:latin typeface=".VnAvant" pitchFamily="34" charset="0"/>
              </a:rPr>
              <a:t>. Qua </a:t>
            </a:r>
            <a:r>
              <a:rPr lang="en-US" sz="2800" b="1" dirty="0" err="1" smtClean="0">
                <a:solidFill>
                  <a:srgbClr val="FFFF00"/>
                </a:solidFill>
                <a:latin typeface=".VnAvant" pitchFamily="34" charset="0"/>
              </a:rPr>
              <a:t>c©u</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chuyÖn</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gióp</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em</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hiÓu</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ra</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iÒu</a:t>
            </a:r>
            <a:r>
              <a:rPr lang="en-US" sz="2800" b="1" dirty="0" smtClean="0">
                <a:solidFill>
                  <a:srgbClr val="FFFF00"/>
                </a:solidFill>
                <a:latin typeface=".VnAvant" pitchFamily="34" charset="0"/>
              </a:rPr>
              <a:t> g×?</a:t>
            </a:r>
            <a:endParaRPr lang="vi-VN" sz="2800" b="1" dirty="0">
              <a:solidFill>
                <a:srgbClr val="FFFF00"/>
              </a:solidFill>
            </a:endParaRPr>
          </a:p>
        </p:txBody>
      </p:sp>
      <p:sp>
        <p:nvSpPr>
          <p:cNvPr id="6153" name="TextBox 5"/>
          <p:cNvSpPr txBox="1">
            <a:spLocks noChangeArrowheads="1"/>
          </p:cNvSpPr>
          <p:nvPr/>
        </p:nvSpPr>
        <p:spPr bwMode="auto">
          <a:xfrm>
            <a:off x="76996" y="3545321"/>
            <a:ext cx="8991600" cy="1446550"/>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200" b="1" dirty="0" err="1">
                <a:solidFill>
                  <a:srgbClr val="006600"/>
                </a:solidFill>
                <a:latin typeface="Arial" charset="0"/>
                <a:cs typeface="Arial" charset="0"/>
              </a:rPr>
              <a:t>Yêu</a:t>
            </a:r>
            <a:r>
              <a:rPr lang="en-US" altLang="en-US" sz="2200" b="1" dirty="0">
                <a:solidFill>
                  <a:srgbClr val="006600"/>
                </a:solidFill>
                <a:latin typeface="Arial" charset="0"/>
                <a:cs typeface="Arial" charset="0"/>
              </a:rPr>
              <a:t> </a:t>
            </a:r>
            <a:r>
              <a:rPr lang="en-US" altLang="en-US" sz="2200" b="1" dirty="0" err="1">
                <a:solidFill>
                  <a:srgbClr val="006600"/>
                </a:solidFill>
                <a:latin typeface="Arial" charset="0"/>
                <a:cs typeface="Arial" charset="0"/>
              </a:rPr>
              <a:t>cầu</a:t>
            </a:r>
            <a:r>
              <a:rPr lang="en-US" altLang="en-US" sz="2200" b="1" dirty="0">
                <a:solidFill>
                  <a:srgbClr val="006600"/>
                </a:solidFill>
                <a:latin typeface="Arial" charset="0"/>
                <a:cs typeface="Arial" charset="0"/>
              </a:rPr>
              <a:t> </a:t>
            </a:r>
          </a:p>
          <a:p>
            <a:pPr algn="just" eaLnBrk="1" hangingPunct="1">
              <a:spcBef>
                <a:spcPct val="0"/>
              </a:spcBef>
              <a:buFontTx/>
              <a:buNone/>
            </a:pPr>
            <a:r>
              <a:rPr lang="en-US" altLang="en-US" sz="2200" b="1" dirty="0">
                <a:solidFill>
                  <a:srgbClr val="006600"/>
                </a:solidFill>
                <a:latin typeface="Arial" charset="0"/>
                <a:cs typeface="Arial" charset="0"/>
              </a:rPr>
              <a:t>- </a:t>
            </a:r>
            <a:r>
              <a:rPr lang="en-US" altLang="en-US" sz="2200" b="1" dirty="0" err="1">
                <a:solidFill>
                  <a:srgbClr val="006600"/>
                </a:solidFill>
                <a:latin typeface="Arial" charset="0"/>
                <a:cs typeface="Arial" charset="0"/>
              </a:rPr>
              <a:t>Làm</a:t>
            </a:r>
            <a:r>
              <a:rPr lang="en-US" altLang="en-US" sz="2200" b="1" dirty="0">
                <a:solidFill>
                  <a:srgbClr val="006600"/>
                </a:solidFill>
                <a:latin typeface="Arial" charset="0"/>
                <a:cs typeface="Arial" charset="0"/>
              </a:rPr>
              <a:t> </a:t>
            </a:r>
            <a:r>
              <a:rPr lang="en-US" altLang="en-US" sz="2200" b="1" dirty="0" err="1">
                <a:solidFill>
                  <a:srgbClr val="006600"/>
                </a:solidFill>
                <a:latin typeface="Arial" charset="0"/>
                <a:cs typeface="Arial" charset="0"/>
              </a:rPr>
              <a:t>việc</a:t>
            </a:r>
            <a:r>
              <a:rPr lang="en-US" altLang="en-US" sz="2200" b="1" dirty="0">
                <a:solidFill>
                  <a:srgbClr val="006600"/>
                </a:solidFill>
                <a:latin typeface="Arial" charset="0"/>
                <a:cs typeface="Arial" charset="0"/>
              </a:rPr>
              <a:t> </a:t>
            </a:r>
            <a:r>
              <a:rPr lang="en-US" altLang="en-US" sz="2200" b="1" dirty="0" err="1">
                <a:solidFill>
                  <a:srgbClr val="006600"/>
                </a:solidFill>
                <a:latin typeface="Arial" charset="0"/>
                <a:cs typeface="Arial" charset="0"/>
              </a:rPr>
              <a:t>theo</a:t>
            </a:r>
            <a:r>
              <a:rPr lang="en-US" altLang="en-US" sz="2200" b="1" dirty="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nhóm</a:t>
            </a:r>
            <a:r>
              <a:rPr lang="en-US" altLang="en-US" sz="2200" b="1" dirty="0" smtClean="0">
                <a:solidFill>
                  <a:srgbClr val="006600"/>
                </a:solidFill>
                <a:latin typeface="Arial" charset="0"/>
                <a:cs typeface="Arial" charset="0"/>
              </a:rPr>
              <a:t> </a:t>
            </a:r>
            <a:r>
              <a:rPr lang="en-US" altLang="en-US" sz="2200" b="1" dirty="0">
                <a:solidFill>
                  <a:srgbClr val="006600"/>
                </a:solidFill>
                <a:latin typeface="Arial" charset="0"/>
                <a:cs typeface="Arial" charset="0"/>
              </a:rPr>
              <a:t>4</a:t>
            </a:r>
          </a:p>
          <a:p>
            <a:pPr algn="just" eaLnBrk="1" hangingPunct="1">
              <a:spcBef>
                <a:spcPct val="0"/>
              </a:spcBef>
              <a:buFontTx/>
              <a:buNone/>
            </a:pPr>
            <a:r>
              <a:rPr lang="en-US" altLang="en-US" sz="2200" b="1" dirty="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Các</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nhóm</a:t>
            </a:r>
            <a:r>
              <a:rPr lang="en-US" altLang="en-US" sz="2200" b="1" dirty="0" smtClean="0">
                <a:solidFill>
                  <a:srgbClr val="006600"/>
                </a:solidFill>
                <a:latin typeface="Arial" charset="0"/>
                <a:cs typeface="Arial" charset="0"/>
              </a:rPr>
              <a:t> chia </a:t>
            </a:r>
            <a:r>
              <a:rPr lang="en-US" altLang="en-US" sz="2200" b="1" dirty="0" err="1" smtClean="0">
                <a:solidFill>
                  <a:srgbClr val="006600"/>
                </a:solidFill>
                <a:latin typeface="Arial" charset="0"/>
                <a:cs typeface="Arial" charset="0"/>
              </a:rPr>
              <a:t>cặp</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kể</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cho</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nhau</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nghe</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câu</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chuyện</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Cử</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đại</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diện</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kể</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trước</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lớp</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Giao</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lưu</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với</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nhóm</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khác</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rút</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ra</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bài</a:t>
            </a:r>
            <a:r>
              <a:rPr lang="en-US" altLang="en-US" sz="2200" b="1" dirty="0" smtClean="0">
                <a:solidFill>
                  <a:srgbClr val="006600"/>
                </a:solidFill>
                <a:latin typeface="Arial" charset="0"/>
                <a:cs typeface="Arial" charset="0"/>
              </a:rPr>
              <a:t> </a:t>
            </a:r>
            <a:r>
              <a:rPr lang="en-US" altLang="en-US" sz="2200" b="1" dirty="0" err="1" smtClean="0">
                <a:solidFill>
                  <a:srgbClr val="006600"/>
                </a:solidFill>
                <a:latin typeface="Arial" charset="0"/>
                <a:cs typeface="Arial" charset="0"/>
              </a:rPr>
              <a:t>học</a:t>
            </a:r>
            <a:r>
              <a:rPr lang="en-US" altLang="en-US" sz="2200" b="1" dirty="0" smtClean="0">
                <a:solidFill>
                  <a:srgbClr val="006600"/>
                </a:solidFill>
                <a:latin typeface="Arial" charset="0"/>
                <a:cs typeface="Arial" charset="0"/>
              </a:rPr>
              <a:t>.</a:t>
            </a:r>
            <a:endParaRPr lang="en-US" altLang="en-US" sz="2200" b="1" dirty="0">
              <a:solidFill>
                <a:srgbClr val="006600"/>
              </a:solidFill>
              <a:latin typeface="Arial" charset="0"/>
              <a:cs typeface="Arial" charset="0"/>
            </a:endParaRPr>
          </a:p>
        </p:txBody>
      </p:sp>
      <p:sp>
        <p:nvSpPr>
          <p:cNvPr id="6155" name="Line 12"/>
          <p:cNvSpPr>
            <a:spLocks noChangeShapeType="1"/>
          </p:cNvSpPr>
          <p:nvPr/>
        </p:nvSpPr>
        <p:spPr bwMode="auto">
          <a:xfrm>
            <a:off x="0" y="99966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a:t>
            </a:r>
          </a:p>
        </p:txBody>
      </p:sp>
      <p:sp>
        <p:nvSpPr>
          <p:cNvPr id="22" name="Text Box 16"/>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a:t>
            </a:r>
          </a:p>
        </p:txBody>
      </p:sp>
      <p:sp>
        <p:nvSpPr>
          <p:cNvPr id="23" name="Text Box 17"/>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20</a:t>
            </a:r>
          </a:p>
        </p:txBody>
      </p:sp>
      <p:sp>
        <p:nvSpPr>
          <p:cNvPr id="24" name="Text Box 18"/>
          <p:cNvSpPr txBox="1">
            <a:spLocks noChangeArrowheads="1"/>
          </p:cNvSpPr>
          <p:nvPr/>
        </p:nvSpPr>
        <p:spPr bwMode="auto">
          <a:xfrm>
            <a:off x="3748089" y="91"/>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30</a:t>
            </a:r>
          </a:p>
        </p:txBody>
      </p:sp>
      <p:sp>
        <p:nvSpPr>
          <p:cNvPr id="25" name="Text Box 19"/>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40</a:t>
            </a:r>
          </a:p>
        </p:txBody>
      </p:sp>
      <p:sp>
        <p:nvSpPr>
          <p:cNvPr id="26" name="Text Box 20"/>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50</a:t>
            </a:r>
          </a:p>
        </p:txBody>
      </p:sp>
      <p:sp>
        <p:nvSpPr>
          <p:cNvPr id="27" name="Text Box 21"/>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60</a:t>
            </a:r>
          </a:p>
        </p:txBody>
      </p:sp>
      <p:sp>
        <p:nvSpPr>
          <p:cNvPr id="28" name="Text Box 22"/>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70</a:t>
            </a:r>
          </a:p>
        </p:txBody>
      </p:sp>
      <p:sp>
        <p:nvSpPr>
          <p:cNvPr id="29" name="Text Box 23"/>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80</a:t>
            </a:r>
          </a:p>
        </p:txBody>
      </p:sp>
      <p:sp>
        <p:nvSpPr>
          <p:cNvPr id="30" name="Text Box 24"/>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130</a:t>
            </a:r>
            <a:endParaRPr lang="en-US" altLang="vi-VN" sz="5400">
              <a:solidFill>
                <a:srgbClr val="FF0066"/>
              </a:solidFill>
              <a:latin typeface=".VnTifani Heavy" pitchFamily="34" charset="0"/>
            </a:endParaRPr>
          </a:p>
        </p:txBody>
      </p:sp>
      <p:sp>
        <p:nvSpPr>
          <p:cNvPr id="37"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140</a:t>
            </a:r>
            <a:endParaRPr lang="en-US" altLang="vi-VN" sz="5400">
              <a:solidFill>
                <a:srgbClr val="FF0066"/>
              </a:solidFill>
              <a:latin typeface=".VnTifani Heavy" pitchFamily="34" charset="0"/>
            </a:endParaRPr>
          </a:p>
        </p:txBody>
      </p:sp>
      <p:sp>
        <p:nvSpPr>
          <p:cNvPr id="38" name="Text Box 27"/>
          <p:cNvSpPr txBox="1">
            <a:spLocks noChangeArrowheads="1"/>
          </p:cNvSpPr>
          <p:nvPr/>
        </p:nvSpPr>
        <p:spPr bwMode="auto">
          <a:xfrm>
            <a:off x="37338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150</a:t>
            </a:r>
            <a:endParaRPr lang="en-US" altLang="vi-VN" sz="5400">
              <a:solidFill>
                <a:srgbClr val="FF0066"/>
              </a:solidFill>
              <a:latin typeface=".VnTifani Heavy" pitchFamily="34" charset="0"/>
            </a:endParaRPr>
          </a:p>
        </p:txBody>
      </p:sp>
      <p:sp>
        <p:nvSpPr>
          <p:cNvPr id="39"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160</a:t>
            </a:r>
            <a:endParaRPr lang="en-US" altLang="vi-VN" sz="5400">
              <a:solidFill>
                <a:srgbClr val="FF0066"/>
              </a:solidFill>
              <a:latin typeface=".VnTifani Heavy" pitchFamily="34" charset="0"/>
            </a:endParaRPr>
          </a:p>
        </p:txBody>
      </p:sp>
      <p:sp>
        <p:nvSpPr>
          <p:cNvPr id="40" name="Text Box 27"/>
          <p:cNvSpPr txBox="1">
            <a:spLocks noChangeArrowheads="1"/>
          </p:cNvSpPr>
          <p:nvPr/>
        </p:nvSpPr>
        <p:spPr bwMode="auto">
          <a:xfrm>
            <a:off x="3757612" y="2030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170</a:t>
            </a:r>
            <a:endParaRPr lang="en-US" altLang="vi-VN" sz="5400">
              <a:solidFill>
                <a:srgbClr val="FF0066"/>
              </a:solidFill>
              <a:latin typeface=".VnTifani Heavy" pitchFamily="34" charset="0"/>
            </a:endParaRPr>
          </a:p>
        </p:txBody>
      </p:sp>
      <p:sp>
        <p:nvSpPr>
          <p:cNvPr id="41" name="Text Box 27"/>
          <p:cNvSpPr txBox="1">
            <a:spLocks noChangeArrowheads="1"/>
          </p:cNvSpPr>
          <p:nvPr/>
        </p:nvSpPr>
        <p:spPr bwMode="auto">
          <a:xfrm>
            <a:off x="3757612"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180</a:t>
            </a:r>
            <a:endParaRPr lang="en-US" altLang="vi-VN" sz="5400">
              <a:solidFill>
                <a:srgbClr val="FF0066"/>
              </a:solidFill>
              <a:latin typeface=".VnTifani Heavy" pitchFamily="34" charset="0"/>
            </a:endParaRPr>
          </a:p>
        </p:txBody>
      </p:sp>
      <p:pic>
        <p:nvPicPr>
          <p:cNvPr id="35" name="Picture 34" descr="BELLS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90925"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62350"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7167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6"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6"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6"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6"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6"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6"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6"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6"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6"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6"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6"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6"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6"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6"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6"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6"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6"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6"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6"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6"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6"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6"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6"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6"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6"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6"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6"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6"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7"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7" name="Rounded Rectangle 6"/>
          <p:cNvSpPr/>
          <p:nvPr/>
        </p:nvSpPr>
        <p:spPr>
          <a:xfrm>
            <a:off x="2013855" y="1079500"/>
            <a:ext cx="6611257" cy="3555999"/>
          </a:xfrm>
          <a:prstGeom prst="roundRect">
            <a:avLst/>
          </a:prstGeom>
          <a:solidFill>
            <a:schemeClr val="bg1"/>
          </a:solid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093029" y="1262743"/>
            <a:ext cx="2518638" cy="646331"/>
          </a:xfrm>
          <a:prstGeom prst="rect">
            <a:avLst/>
          </a:prstGeom>
          <a:noFill/>
        </p:spPr>
        <p:txBody>
          <a:bodyPr wrap="none" rtlCol="0">
            <a:spAutoFit/>
          </a:bodyPr>
          <a:lstStyle/>
          <a:p>
            <a:r>
              <a:rPr lang="en-US" sz="3600" b="1" dirty="0" smtClean="0">
                <a:solidFill>
                  <a:srgbClr val="FF0000"/>
                </a:solidFill>
                <a:latin typeface="Arial" pitchFamily="34" charset="0"/>
                <a:cs typeface="Arial" pitchFamily="34" charset="0"/>
              </a:rPr>
              <a:t>KẾT LUẬN</a:t>
            </a:r>
            <a:endParaRPr lang="en-US" sz="3600" b="1" dirty="0">
              <a:solidFill>
                <a:srgbClr val="FF0000"/>
              </a:solidFill>
              <a:latin typeface="Arial" pitchFamily="34" charset="0"/>
              <a:cs typeface="Arial" pitchFamily="34" charset="0"/>
            </a:endParaRPr>
          </a:p>
        </p:txBody>
      </p:sp>
      <p:sp>
        <p:nvSpPr>
          <p:cNvPr id="2" name="Rectangle 1"/>
          <p:cNvSpPr/>
          <p:nvPr/>
        </p:nvSpPr>
        <p:spPr>
          <a:xfrm>
            <a:off x="2315028" y="1936636"/>
            <a:ext cx="5827486" cy="2554545"/>
          </a:xfrm>
          <a:prstGeom prst="rect">
            <a:avLst/>
          </a:prstGeom>
        </p:spPr>
        <p:txBody>
          <a:bodyPr wrap="square">
            <a:spAutoFit/>
          </a:bodyPr>
          <a:lstStyle/>
          <a:p>
            <a:pPr algn="just"/>
            <a:r>
              <a:rPr lang="vi-VN" sz="3200" dirty="0">
                <a:solidFill>
                  <a:srgbClr val="7030A0"/>
                </a:solidFill>
              </a:rPr>
              <a:t>Câu chuyện khen ngợi cá săn sắt đã giúp đỡ chị chim sẻ nên được mọi người yêu quý, được đính cờ vào đuôi nên có tên là cá đuôi cờ.</a:t>
            </a:r>
          </a:p>
        </p:txBody>
      </p:sp>
    </p:spTree>
    <p:extLst>
      <p:ext uri="{BB962C8B-B14F-4D97-AF65-F5344CB8AC3E}">
        <p14:creationId xmlns:p14="http://schemas.microsoft.com/office/powerpoint/2010/main" val="970493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WordArt 3"/>
          <p:cNvSpPr>
            <a:spLocks noChangeArrowheads="1" noChangeShapeType="1" noTextEdit="1"/>
          </p:cNvSpPr>
          <p:nvPr/>
        </p:nvSpPr>
        <p:spPr bwMode="auto">
          <a:xfrm>
            <a:off x="1341438" y="1841500"/>
            <a:ext cx="6553200" cy="1608667"/>
          </a:xfrm>
          <a:prstGeom prst="rect">
            <a:avLst/>
          </a:prstGeom>
        </p:spPr>
        <p:txBody>
          <a:bodyPr wrap="none" fromWordArt="1">
            <a:prstTxWarp prst="textCanUp">
              <a:avLst>
                <a:gd name="adj" fmla="val 85713"/>
              </a:avLst>
            </a:prstTxWarp>
          </a:bodyPr>
          <a:lstStyle/>
          <a:p>
            <a:pPr algn="ctr"/>
            <a:r>
              <a:rPr lang="it-IT" sz="3600" kern="10" spc="-360" dirty="0" smtClean="0">
                <a:ln w="12700">
                  <a:solidFill>
                    <a:srgbClr val="CCFFCC"/>
                  </a:solidFill>
                  <a:round/>
                  <a:headEnd/>
                  <a:tailEnd/>
                </a:ln>
                <a:solidFill>
                  <a:srgbClr val="FF0000"/>
                </a:solidFill>
                <a:latin typeface="VNI-Juni" pitchFamily="2" charset="0"/>
              </a:rPr>
              <a:t>TRAÂN TROÏNG CAÙM ÔN</a:t>
            </a:r>
            <a:endParaRPr lang="en-US" sz="3600" kern="10" spc="-360" dirty="0">
              <a:ln w="12700">
                <a:solidFill>
                  <a:srgbClr val="CCFFCC"/>
                </a:solidFill>
                <a:round/>
                <a:headEnd/>
                <a:tailEnd/>
              </a:ln>
              <a:solidFill>
                <a:srgbClr val="FF0000"/>
              </a:solidFill>
              <a:latin typeface="VNI-Juni" pitchFamily="2" charset="0"/>
            </a:endParaRPr>
          </a:p>
        </p:txBody>
      </p:sp>
      <p:sp>
        <p:nvSpPr>
          <p:cNvPr id="5" name="Oval 4"/>
          <p:cNvSpPr/>
          <p:nvPr/>
        </p:nvSpPr>
        <p:spPr>
          <a:xfrm>
            <a:off x="4672013" y="3829183"/>
            <a:ext cx="46038" cy="383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5000625" y="2440782"/>
            <a:ext cx="71438" cy="383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5-Point Star 8"/>
          <p:cNvSpPr/>
          <p:nvPr/>
        </p:nvSpPr>
        <p:spPr>
          <a:xfrm>
            <a:off x="7715250" y="476250"/>
            <a:ext cx="914400" cy="762000"/>
          </a:xfrm>
          <a:prstGeom prst="star5">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dirty="0">
              <a:solidFill>
                <a:srgbClr val="FF0000"/>
              </a:solidFill>
            </a:endParaRPr>
          </a:p>
        </p:txBody>
      </p:sp>
      <p:sp>
        <p:nvSpPr>
          <p:cNvPr id="11" name="5-Point Star 10"/>
          <p:cNvSpPr/>
          <p:nvPr/>
        </p:nvSpPr>
        <p:spPr>
          <a:xfrm>
            <a:off x="7786688" y="4762500"/>
            <a:ext cx="914400" cy="762000"/>
          </a:xfrm>
          <a:prstGeom prst="star5">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00"/>
              </a:solidFill>
            </a:endParaRPr>
          </a:p>
        </p:txBody>
      </p:sp>
      <p:pic>
        <p:nvPicPr>
          <p:cNvPr id="8"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95400" cy="143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401" y="3668669"/>
            <a:ext cx="1979613" cy="20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3763" y="3698655"/>
            <a:ext cx="2000250" cy="203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603481">
            <a:off x="7779016" y="74348"/>
            <a:ext cx="1439333"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5774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 y="333964"/>
            <a:ext cx="9143245" cy="5047071"/>
          </a:xfrm>
          <a:prstGeom prst="rect">
            <a:avLst/>
          </a:prstGeom>
        </p:spPr>
      </p:pic>
      <p:sp>
        <p:nvSpPr>
          <p:cNvPr id="3" name="TextBox 2"/>
          <p:cNvSpPr txBox="1"/>
          <p:nvPr/>
        </p:nvSpPr>
        <p:spPr>
          <a:xfrm>
            <a:off x="1007174" y="1416245"/>
            <a:ext cx="7303818" cy="2554545"/>
          </a:xfrm>
          <a:prstGeom prst="rect">
            <a:avLst/>
          </a:prstGeom>
          <a:noFill/>
        </p:spPr>
        <p:txBody>
          <a:bodyPr wrap="square" rtlCol="0">
            <a:spAutoFit/>
          </a:bodyPr>
          <a:lstStyle/>
          <a:p>
            <a:pPr algn="ctr"/>
            <a:r>
              <a:rPr lang="en-US" sz="8000" b="1" dirty="0" err="1" smtClean="0">
                <a:solidFill>
                  <a:srgbClr val="C00000"/>
                </a:solidFill>
                <a:latin typeface=".VnAvant" pitchFamily="34" charset="0"/>
              </a:rPr>
              <a:t>Bµi</a:t>
            </a:r>
            <a:r>
              <a:rPr lang="en-US" sz="8000" b="1" dirty="0" smtClean="0">
                <a:solidFill>
                  <a:srgbClr val="C00000"/>
                </a:solidFill>
                <a:latin typeface=".VnAvant" pitchFamily="34" charset="0"/>
              </a:rPr>
              <a:t> 128</a:t>
            </a:r>
          </a:p>
          <a:p>
            <a:pPr algn="ctr"/>
            <a:r>
              <a:rPr lang="en-US" sz="8000" b="1" dirty="0" smtClean="0">
                <a:solidFill>
                  <a:srgbClr val="C00000"/>
                </a:solidFill>
                <a:latin typeface=".VnAvant" pitchFamily="34" charset="0"/>
              </a:rPr>
              <a:t>C¸ ®</a:t>
            </a:r>
            <a:r>
              <a:rPr lang="en-US" sz="8000" b="1" dirty="0" err="1" smtClean="0">
                <a:solidFill>
                  <a:srgbClr val="C00000"/>
                </a:solidFill>
                <a:latin typeface=".VnAvant" pitchFamily="34" charset="0"/>
              </a:rPr>
              <a:t>u«i</a:t>
            </a:r>
            <a:r>
              <a:rPr lang="en-US" sz="8000" b="1" dirty="0" smtClean="0">
                <a:solidFill>
                  <a:srgbClr val="C00000"/>
                </a:solidFill>
                <a:latin typeface=".VnAvant" pitchFamily="34" charset="0"/>
              </a:rPr>
              <a:t> </a:t>
            </a:r>
            <a:r>
              <a:rPr lang="en-US" sz="8000" b="1" dirty="0" err="1" smtClean="0">
                <a:solidFill>
                  <a:srgbClr val="C00000"/>
                </a:solidFill>
                <a:latin typeface=".VnAvant" pitchFamily="34" charset="0"/>
              </a:rPr>
              <a:t>cê</a:t>
            </a:r>
            <a:endParaRPr lang="en-US" sz="8000" b="1" dirty="0">
              <a:solidFill>
                <a:srgbClr val="C00000"/>
              </a:solidFill>
              <a:latin typeface=".VnAvant" pitchFamily="34" charset="0"/>
            </a:endParaRPr>
          </a:p>
        </p:txBody>
      </p:sp>
    </p:spTree>
    <p:extLst>
      <p:ext uri="{BB962C8B-B14F-4D97-AF65-F5344CB8AC3E}">
        <p14:creationId xmlns:p14="http://schemas.microsoft.com/office/powerpoint/2010/main" val="3990140348"/>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568232"/>
            <a:ext cx="9141569" cy="5146768"/>
          </a:xfrm>
          <a:prstGeom prst="rect">
            <a:avLst/>
          </a:prstGeom>
          <a:noFill/>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63681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16115" y="694274"/>
            <a:ext cx="8868228" cy="4948156"/>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a:solidFill>
                <a:srgbClr val="0000CC"/>
              </a:solidFill>
              <a:latin typeface="Arial" pitchFamily="34" charset="0"/>
              <a:cs typeface="Arial" pitchFamily="34" charset="0"/>
            </a:endParaRPr>
          </a:p>
        </p:txBody>
      </p:sp>
      <p:sp>
        <p:nvSpPr>
          <p:cNvPr id="2" name="TextBox 1"/>
          <p:cNvSpPr txBox="1"/>
          <p:nvPr/>
        </p:nvSpPr>
        <p:spPr>
          <a:xfrm>
            <a:off x="3375771" y="19485"/>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sp>
        <p:nvSpPr>
          <p:cNvPr id="17" name="TextBox 16"/>
          <p:cNvSpPr txBox="1"/>
          <p:nvPr/>
        </p:nvSpPr>
        <p:spPr>
          <a:xfrm>
            <a:off x="130629" y="652601"/>
            <a:ext cx="8868228" cy="830997"/>
          </a:xfrm>
          <a:prstGeom prst="rect">
            <a:avLst/>
          </a:prstGeom>
          <a:noFill/>
        </p:spPr>
        <p:txBody>
          <a:bodyPr wrap="square" rtlCol="0">
            <a:spAutoFit/>
          </a:bodyPr>
          <a:lstStyle/>
          <a:p>
            <a:pPr algn="just"/>
            <a:r>
              <a:rPr lang="en-US" sz="2400" b="1" dirty="0" err="1" smtClean="0">
                <a:solidFill>
                  <a:srgbClr val="006600"/>
                </a:solidFill>
                <a:latin typeface=".VnAvant" pitchFamily="34" charset="0"/>
              </a:rPr>
              <a:t>C¸c</a:t>
            </a:r>
            <a:r>
              <a:rPr lang="en-US" sz="2400" b="1" dirty="0" smtClean="0">
                <a:solidFill>
                  <a:srgbClr val="006600"/>
                </a:solidFill>
                <a:latin typeface=".VnAvant" pitchFamily="34" charset="0"/>
              </a:rPr>
              <a:t> con </a:t>
            </a:r>
            <a:r>
              <a:rPr lang="en-US" sz="2400" b="1" dirty="0" err="1" smtClean="0">
                <a:solidFill>
                  <a:srgbClr val="006600"/>
                </a:solidFill>
                <a:latin typeface=".VnAvant" pitchFamily="34" charset="0"/>
              </a:rPr>
              <a:t>h·y</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quan</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s¸t</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tranh</a:t>
            </a:r>
            <a:r>
              <a:rPr lang="en-US" sz="2400" b="1" dirty="0" smtClean="0">
                <a:solidFill>
                  <a:srgbClr val="006600"/>
                </a:solidFill>
                <a:latin typeface=".VnAvant" pitchFamily="34" charset="0"/>
              </a:rPr>
              <a:t> vµ ®</a:t>
            </a:r>
            <a:r>
              <a:rPr lang="en-US" sz="2400" b="1" dirty="0" err="1" smtClean="0">
                <a:solidFill>
                  <a:srgbClr val="006600"/>
                </a:solidFill>
                <a:latin typeface=".VnAvant" pitchFamily="34" charset="0"/>
              </a:rPr>
              <a:t>o¸n</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cho</a:t>
            </a:r>
            <a:r>
              <a:rPr lang="en-US" sz="2400" b="1" dirty="0" smtClean="0">
                <a:solidFill>
                  <a:srgbClr val="006600"/>
                </a:solidFill>
                <a:latin typeface=".VnAvant" pitchFamily="34" charset="0"/>
              </a:rPr>
              <a:t> c« </a:t>
            </a:r>
            <a:r>
              <a:rPr lang="en-US" sz="2400" b="1" dirty="0" err="1" smtClean="0">
                <a:solidFill>
                  <a:srgbClr val="006600"/>
                </a:solidFill>
                <a:latin typeface=".VnAvant" pitchFamily="34" charset="0"/>
              </a:rPr>
              <a:t>néi</a:t>
            </a:r>
            <a:r>
              <a:rPr lang="en-US" sz="2400" b="1" dirty="0" smtClean="0">
                <a:solidFill>
                  <a:srgbClr val="006600"/>
                </a:solidFill>
                <a:latin typeface=".VnAvant" pitchFamily="34" charset="0"/>
              </a:rPr>
              <a:t> dung </a:t>
            </a:r>
            <a:r>
              <a:rPr lang="en-US" sz="2400" b="1" dirty="0" err="1" smtClean="0">
                <a:solidFill>
                  <a:srgbClr val="006600"/>
                </a:solidFill>
                <a:latin typeface=".VnAvant" pitchFamily="34" charset="0"/>
              </a:rPr>
              <a:t>c©u</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chuyÖn</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nµy</a:t>
            </a:r>
            <a:r>
              <a:rPr lang="en-US" sz="2400" b="1" dirty="0" smtClean="0">
                <a:solidFill>
                  <a:srgbClr val="006600"/>
                </a:solidFill>
                <a:latin typeface=".VnAvant" pitchFamily="34" charset="0"/>
              </a:rPr>
              <a:t>!</a:t>
            </a:r>
            <a:endParaRPr lang="en-US" sz="2400" b="1" dirty="0">
              <a:solidFill>
                <a:srgbClr val="006600"/>
              </a:solidFill>
              <a:latin typeface=".VnAvant" pitchFamily="34" charset="0"/>
            </a:endParaRPr>
          </a:p>
        </p:txBody>
      </p:sp>
      <p:sp>
        <p:nvSpPr>
          <p:cNvPr id="18" name="TextBox 17"/>
          <p:cNvSpPr txBox="1"/>
          <p:nvPr/>
        </p:nvSpPr>
        <p:spPr>
          <a:xfrm>
            <a:off x="81349" y="19485"/>
            <a:ext cx="3251211" cy="523220"/>
          </a:xfrm>
          <a:prstGeom prst="rect">
            <a:avLst/>
          </a:prstGeom>
          <a:noFill/>
        </p:spPr>
        <p:txBody>
          <a:bodyPr wrap="none" rtlCol="0">
            <a:spAutoFit/>
          </a:bodyPr>
          <a:lstStyle/>
          <a:p>
            <a:r>
              <a:rPr lang="en-US" sz="2800" b="1" dirty="0" smtClean="0">
                <a:solidFill>
                  <a:srgbClr val="0000CC"/>
                </a:solidFill>
                <a:latin typeface=".VnAvant" pitchFamily="34" charset="0"/>
              </a:rPr>
              <a:t>1. </a:t>
            </a:r>
            <a:r>
              <a:rPr lang="en-US" sz="2800" b="1" dirty="0" err="1" smtClean="0">
                <a:solidFill>
                  <a:srgbClr val="0000CC"/>
                </a:solidFill>
                <a:latin typeface=".VnAvant" pitchFamily="34" charset="0"/>
              </a:rPr>
              <a:t>Quan</a:t>
            </a:r>
            <a:r>
              <a:rPr lang="en-US" sz="2800" b="1" dirty="0" smtClean="0">
                <a:solidFill>
                  <a:srgbClr val="0000CC"/>
                </a:solidFill>
                <a:latin typeface=".VnAvant" pitchFamily="34" charset="0"/>
              </a:rPr>
              <a:t> </a:t>
            </a:r>
            <a:r>
              <a:rPr lang="en-US" sz="2800" b="1" dirty="0" err="1" smtClean="0">
                <a:solidFill>
                  <a:srgbClr val="0000CC"/>
                </a:solidFill>
                <a:latin typeface=".VnAvant" pitchFamily="34" charset="0"/>
              </a:rPr>
              <a:t>s¸t</a:t>
            </a:r>
            <a:r>
              <a:rPr lang="en-US" sz="2800" b="1" dirty="0" smtClean="0">
                <a:solidFill>
                  <a:srgbClr val="0000CC"/>
                </a:solidFill>
                <a:latin typeface=".VnAvant" pitchFamily="34" charset="0"/>
              </a:rPr>
              <a:t> </a:t>
            </a:r>
            <a:r>
              <a:rPr lang="en-US" sz="2800" b="1" dirty="0" err="1" smtClean="0">
                <a:solidFill>
                  <a:srgbClr val="0000CC"/>
                </a:solidFill>
                <a:latin typeface=".VnAvant" pitchFamily="34" charset="0"/>
              </a:rPr>
              <a:t>tranh</a:t>
            </a:r>
            <a:r>
              <a:rPr lang="en-US" sz="2800" b="1" dirty="0" smtClean="0">
                <a:solidFill>
                  <a:srgbClr val="0000CC"/>
                </a:solidFill>
                <a:latin typeface=".VnAvant" pitchFamily="34" charset="0"/>
              </a:rPr>
              <a:t>:</a:t>
            </a:r>
            <a:endParaRPr lang="en-US" sz="2800" b="1" dirty="0">
              <a:solidFill>
                <a:srgbClr val="0000CC"/>
              </a:solidFill>
              <a:latin typeface=".VnAvant"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2157"/>
          <a:stretch/>
        </p:blipFill>
        <p:spPr>
          <a:xfrm>
            <a:off x="259631" y="1597681"/>
            <a:ext cx="2648642" cy="1692085"/>
          </a:xfrm>
          <a:prstGeom prst="rect">
            <a:avLst/>
          </a:prstGeom>
          <a:ln w="38100">
            <a:solidFill>
              <a:srgbClr val="FFFF00"/>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33180"/>
          <a:stretch/>
        </p:blipFill>
        <p:spPr>
          <a:xfrm>
            <a:off x="3254805" y="1597681"/>
            <a:ext cx="2636818" cy="1692085"/>
          </a:xfrm>
          <a:prstGeom prst="rect">
            <a:avLst/>
          </a:prstGeom>
          <a:ln w="38100">
            <a:solidFill>
              <a:srgbClr val="FFFF00"/>
            </a:solidFill>
          </a:ln>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23442"/>
          <a:stretch/>
        </p:blipFill>
        <p:spPr>
          <a:xfrm>
            <a:off x="6212102" y="1581949"/>
            <a:ext cx="2636818" cy="1707817"/>
          </a:xfrm>
          <a:prstGeom prst="rect">
            <a:avLst/>
          </a:prstGeom>
          <a:ln w="38100">
            <a:solidFill>
              <a:srgbClr val="FFFF00"/>
            </a:solidFill>
          </a:ln>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b="32288"/>
          <a:stretch/>
        </p:blipFill>
        <p:spPr>
          <a:xfrm>
            <a:off x="263153" y="3776213"/>
            <a:ext cx="2601578" cy="1681154"/>
          </a:xfrm>
          <a:prstGeom prst="rect">
            <a:avLst/>
          </a:prstGeom>
          <a:ln w="38100">
            <a:solidFill>
              <a:srgbClr val="FFFF00"/>
            </a:solidFill>
          </a:ln>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b="22743"/>
          <a:stretch/>
        </p:blipFill>
        <p:spPr>
          <a:xfrm>
            <a:off x="3231820" y="3776213"/>
            <a:ext cx="2636818" cy="1681154"/>
          </a:xfrm>
          <a:prstGeom prst="rect">
            <a:avLst/>
          </a:prstGeom>
          <a:ln w="38100">
            <a:solidFill>
              <a:srgbClr val="FFFF00"/>
            </a:solidFill>
          </a:ln>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b="31522"/>
          <a:stretch/>
        </p:blipFill>
        <p:spPr>
          <a:xfrm>
            <a:off x="6231413" y="3732671"/>
            <a:ext cx="2636818" cy="1724696"/>
          </a:xfrm>
          <a:prstGeom prst="rect">
            <a:avLst/>
          </a:prstGeom>
          <a:ln w="38100">
            <a:solidFill>
              <a:srgbClr val="FFFF00"/>
            </a:solidFill>
          </a:ln>
        </p:spPr>
      </p:pic>
    </p:spTree>
    <p:extLst>
      <p:ext uri="{BB962C8B-B14F-4D97-AF65-F5344CB8AC3E}">
        <p14:creationId xmlns:p14="http://schemas.microsoft.com/office/powerpoint/2010/main" val="2040037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593276"/>
            <a:ext cx="9141569" cy="5121724"/>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87087" y="689323"/>
            <a:ext cx="8868228" cy="4924079"/>
          </a:xfrm>
          <a:prstGeom prst="rect">
            <a:avLst/>
          </a:prstGeom>
          <a:solidFill>
            <a:schemeClr val="bg1"/>
          </a:solidFill>
          <a:ln>
            <a:solidFill>
              <a:srgbClr val="00B050"/>
            </a:solidFill>
          </a:ln>
          <a:effectLst>
            <a:outerShdw dist="107763" dir="18900000" algn="ctr" rotWithShape="0">
              <a:srgbClr val="FF3300">
                <a:alpha val="50000"/>
              </a:srgbClr>
            </a:outerShdw>
          </a:effectLst>
          <a:scene3d>
            <a:camera prst="orthographicFront"/>
            <a:lightRig rig="threePt" dir="t"/>
          </a:scene3d>
          <a:sp3d>
            <a:bevelT prst="convex"/>
          </a:sp3d>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Arial" pitchFamily="34" charset="0"/>
              <a:cs typeface="Arial" pitchFamily="34" charset="0"/>
            </a:endParaRPr>
          </a:p>
        </p:txBody>
      </p:sp>
      <p:sp>
        <p:nvSpPr>
          <p:cNvPr id="13" name="TextBox 12"/>
          <p:cNvSpPr txBox="1"/>
          <p:nvPr/>
        </p:nvSpPr>
        <p:spPr>
          <a:xfrm>
            <a:off x="81349" y="48513"/>
            <a:ext cx="3251211" cy="523220"/>
          </a:xfrm>
          <a:prstGeom prst="rect">
            <a:avLst/>
          </a:prstGeom>
          <a:noFill/>
        </p:spPr>
        <p:txBody>
          <a:bodyPr wrap="none" rtlCol="0">
            <a:spAutoFit/>
          </a:bodyPr>
          <a:lstStyle/>
          <a:p>
            <a:r>
              <a:rPr lang="en-US" sz="2800" b="1" dirty="0" smtClean="0">
                <a:solidFill>
                  <a:srgbClr val="0000CC"/>
                </a:solidFill>
                <a:latin typeface=".VnAvant" pitchFamily="34" charset="0"/>
              </a:rPr>
              <a:t>1. </a:t>
            </a:r>
            <a:r>
              <a:rPr lang="en-US" sz="2800" b="1" dirty="0" err="1" smtClean="0">
                <a:solidFill>
                  <a:srgbClr val="0000CC"/>
                </a:solidFill>
                <a:latin typeface=".VnAvant" pitchFamily="34" charset="0"/>
              </a:rPr>
              <a:t>Quan</a:t>
            </a:r>
            <a:r>
              <a:rPr lang="en-US" sz="2800" b="1" dirty="0" smtClean="0">
                <a:solidFill>
                  <a:srgbClr val="0000CC"/>
                </a:solidFill>
                <a:latin typeface=".VnAvant" pitchFamily="34" charset="0"/>
              </a:rPr>
              <a:t> </a:t>
            </a:r>
            <a:r>
              <a:rPr lang="en-US" sz="2800" b="1" dirty="0" err="1" smtClean="0">
                <a:solidFill>
                  <a:srgbClr val="0000CC"/>
                </a:solidFill>
                <a:latin typeface=".VnAvant" pitchFamily="34" charset="0"/>
              </a:rPr>
              <a:t>s¸t</a:t>
            </a:r>
            <a:r>
              <a:rPr lang="en-US" sz="2800" b="1" dirty="0" smtClean="0">
                <a:solidFill>
                  <a:srgbClr val="0000CC"/>
                </a:solidFill>
                <a:latin typeface=".VnAvant" pitchFamily="34" charset="0"/>
              </a:rPr>
              <a:t> </a:t>
            </a:r>
            <a:r>
              <a:rPr lang="en-US" sz="2800" b="1" dirty="0" err="1" smtClean="0">
                <a:solidFill>
                  <a:srgbClr val="0000CC"/>
                </a:solidFill>
                <a:latin typeface=".VnAvant" pitchFamily="34" charset="0"/>
              </a:rPr>
              <a:t>tranh</a:t>
            </a:r>
            <a:r>
              <a:rPr lang="en-US" sz="2800" b="1" dirty="0" smtClean="0">
                <a:solidFill>
                  <a:srgbClr val="0000CC"/>
                </a:solidFill>
                <a:latin typeface=".VnAvant" pitchFamily="34" charset="0"/>
              </a:rPr>
              <a:t>:</a:t>
            </a:r>
            <a:endParaRPr lang="en-US" sz="2800" b="1" dirty="0">
              <a:solidFill>
                <a:srgbClr val="0000CC"/>
              </a:solidFill>
              <a:latin typeface=".VnAvant" pitchFamily="34" charset="0"/>
            </a:endParaRPr>
          </a:p>
        </p:txBody>
      </p:sp>
      <p:sp>
        <p:nvSpPr>
          <p:cNvPr id="12" name="TextBox 11"/>
          <p:cNvSpPr txBox="1"/>
          <p:nvPr/>
        </p:nvSpPr>
        <p:spPr>
          <a:xfrm>
            <a:off x="3375771" y="19485"/>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69" y="897937"/>
            <a:ext cx="2531955" cy="212503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0875" y="852471"/>
            <a:ext cx="2520652" cy="214764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2102" y="881498"/>
            <a:ext cx="2520652" cy="211861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785" y="3345391"/>
            <a:ext cx="2667596" cy="198695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0875" y="3345391"/>
            <a:ext cx="2520652" cy="197243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2102" y="3345391"/>
            <a:ext cx="2520652" cy="2019362"/>
          </a:xfrm>
          <a:prstGeom prst="rect">
            <a:avLst/>
          </a:prstGeom>
        </p:spPr>
      </p:pic>
    </p:spTree>
    <p:extLst>
      <p:ext uri="{BB962C8B-B14F-4D97-AF65-F5344CB8AC3E}">
        <p14:creationId xmlns:p14="http://schemas.microsoft.com/office/powerpoint/2010/main" val="6800990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568232"/>
            <a:ext cx="9141569" cy="5146768"/>
          </a:xfrm>
          <a:prstGeom prst="rect">
            <a:avLst/>
          </a:prstGeom>
          <a:noFill/>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63681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30629" y="694274"/>
            <a:ext cx="8868228" cy="4948156"/>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a:solidFill>
                <a:srgbClr val="0000CC"/>
              </a:solidFill>
              <a:latin typeface="Arial" pitchFamily="34" charset="0"/>
              <a:cs typeface="Arial" pitchFamily="34" charset="0"/>
            </a:endParaRPr>
          </a:p>
        </p:txBody>
      </p:sp>
      <p:sp>
        <p:nvSpPr>
          <p:cNvPr id="14" name="TextBox 13"/>
          <p:cNvSpPr txBox="1"/>
          <p:nvPr/>
        </p:nvSpPr>
        <p:spPr>
          <a:xfrm>
            <a:off x="81349" y="19485"/>
            <a:ext cx="3012363" cy="523220"/>
          </a:xfrm>
          <a:prstGeom prst="rect">
            <a:avLst/>
          </a:prstGeom>
          <a:noFill/>
        </p:spPr>
        <p:txBody>
          <a:bodyPr wrap="none" rtlCol="0">
            <a:spAutoFit/>
          </a:bodyPr>
          <a:lstStyle/>
          <a:p>
            <a:r>
              <a:rPr lang="en-US" sz="2800" b="1" dirty="0" smtClean="0">
                <a:solidFill>
                  <a:srgbClr val="0000CC"/>
                </a:solidFill>
                <a:latin typeface=".VnAvant" pitchFamily="34" charset="0"/>
              </a:rPr>
              <a:t>2. KÓ </a:t>
            </a:r>
            <a:r>
              <a:rPr lang="en-US" sz="2800" b="1" dirty="0" err="1" smtClean="0">
                <a:solidFill>
                  <a:srgbClr val="0000CC"/>
                </a:solidFill>
                <a:latin typeface=".VnAvant" pitchFamily="34" charset="0"/>
              </a:rPr>
              <a:t>theo</a:t>
            </a:r>
            <a:r>
              <a:rPr lang="en-US" sz="2800" b="1" dirty="0" smtClean="0">
                <a:solidFill>
                  <a:srgbClr val="0000CC"/>
                </a:solidFill>
                <a:latin typeface=".VnAvant" pitchFamily="34" charset="0"/>
              </a:rPr>
              <a:t> </a:t>
            </a:r>
            <a:r>
              <a:rPr lang="en-US" sz="2800" b="1" dirty="0" err="1" smtClean="0">
                <a:solidFill>
                  <a:srgbClr val="0000CC"/>
                </a:solidFill>
                <a:latin typeface=".VnAvant" pitchFamily="34" charset="0"/>
              </a:rPr>
              <a:t>tranh</a:t>
            </a:r>
            <a:r>
              <a:rPr lang="en-US" sz="2800" b="1" dirty="0" smtClean="0">
                <a:solidFill>
                  <a:srgbClr val="0000CC"/>
                </a:solidFill>
                <a:latin typeface=".VnAvant" pitchFamily="34" charset="0"/>
              </a:rPr>
              <a:t>:</a:t>
            </a:r>
            <a:endParaRPr lang="en-US" sz="2800" b="1" dirty="0">
              <a:solidFill>
                <a:srgbClr val="0000CC"/>
              </a:solidFill>
              <a:latin typeface=".VnAvant" pitchFamily="34" charset="0"/>
            </a:endParaRPr>
          </a:p>
        </p:txBody>
      </p:sp>
      <p:sp>
        <p:nvSpPr>
          <p:cNvPr id="13" name="TextBox 12"/>
          <p:cNvSpPr txBox="1"/>
          <p:nvPr/>
        </p:nvSpPr>
        <p:spPr>
          <a:xfrm>
            <a:off x="3375771" y="19485"/>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b="32157"/>
          <a:stretch/>
        </p:blipFill>
        <p:spPr>
          <a:xfrm>
            <a:off x="259631" y="1234831"/>
            <a:ext cx="2648642" cy="1692085"/>
          </a:xfrm>
          <a:prstGeom prst="rect">
            <a:avLst/>
          </a:prstGeom>
          <a:ln w="38100">
            <a:solidFill>
              <a:srgbClr val="FFFF00"/>
            </a:solidFill>
          </a:ln>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b="33180"/>
          <a:stretch/>
        </p:blipFill>
        <p:spPr>
          <a:xfrm>
            <a:off x="3254805" y="1234831"/>
            <a:ext cx="2636818" cy="1692085"/>
          </a:xfrm>
          <a:prstGeom prst="rect">
            <a:avLst/>
          </a:prstGeom>
          <a:ln w="38100">
            <a:solidFill>
              <a:srgbClr val="FFFF00"/>
            </a:solidFill>
          </a:ln>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b="23442"/>
          <a:stretch/>
        </p:blipFill>
        <p:spPr>
          <a:xfrm>
            <a:off x="6212102" y="1219099"/>
            <a:ext cx="2636818" cy="1707817"/>
          </a:xfrm>
          <a:prstGeom prst="rect">
            <a:avLst/>
          </a:prstGeom>
          <a:ln w="38100">
            <a:solidFill>
              <a:srgbClr val="FFFF00"/>
            </a:solidFill>
          </a:ln>
        </p:spPr>
      </p:pic>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b="32288"/>
          <a:stretch/>
        </p:blipFill>
        <p:spPr>
          <a:xfrm>
            <a:off x="263153" y="3413363"/>
            <a:ext cx="2601578" cy="1681154"/>
          </a:xfrm>
          <a:prstGeom prst="rect">
            <a:avLst/>
          </a:prstGeom>
          <a:ln w="38100">
            <a:solidFill>
              <a:srgbClr val="FFFF00"/>
            </a:solidFill>
          </a:ln>
        </p:spPr>
      </p:pic>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b="22743"/>
          <a:stretch/>
        </p:blipFill>
        <p:spPr>
          <a:xfrm>
            <a:off x="3231820" y="3413363"/>
            <a:ext cx="2636818" cy="1681154"/>
          </a:xfrm>
          <a:prstGeom prst="rect">
            <a:avLst/>
          </a:prstGeom>
          <a:ln w="38100">
            <a:solidFill>
              <a:srgbClr val="FFFF00"/>
            </a:solidFill>
          </a:ln>
        </p:spPr>
      </p:pic>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b="31522"/>
          <a:stretch/>
        </p:blipFill>
        <p:spPr>
          <a:xfrm>
            <a:off x="6231413" y="3369821"/>
            <a:ext cx="2636818" cy="1724696"/>
          </a:xfrm>
          <a:prstGeom prst="rect">
            <a:avLst/>
          </a:prstGeom>
          <a:ln w="38100">
            <a:solidFill>
              <a:srgbClr val="FFFF00"/>
            </a:solidFill>
          </a:ln>
        </p:spPr>
      </p:pic>
    </p:spTree>
    <p:extLst>
      <p:ext uri="{BB962C8B-B14F-4D97-AF65-F5344CB8AC3E}">
        <p14:creationId xmlns:p14="http://schemas.microsoft.com/office/powerpoint/2010/main" val="3598150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5714228"/>
          </a:xfrm>
          <a:prstGeom prst="rect">
            <a:avLst/>
          </a:prstGeom>
        </p:spPr>
      </p:pic>
      <p:pic>
        <p:nvPicPr>
          <p:cNvPr id="3" name="TiengViet1TapHaiTrang6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4286" r="4523"/>
          <a:stretch/>
        </p:blipFill>
        <p:spPr>
          <a:xfrm>
            <a:off x="1204688" y="556986"/>
            <a:ext cx="6850743" cy="4572000"/>
          </a:xfrm>
          <a:prstGeom prst="rect">
            <a:avLst/>
          </a:prstGeom>
        </p:spPr>
      </p:pic>
    </p:spTree>
    <p:extLst>
      <p:ext uri="{BB962C8B-B14F-4D97-AF65-F5344CB8AC3E}">
        <p14:creationId xmlns:p14="http://schemas.microsoft.com/office/powerpoint/2010/main" val="286560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scene3d>
            <a:camera prst="orthographicFront"/>
            <a:lightRig rig="threePt" dir="t"/>
          </a:scene3d>
          <a:sp3d>
            <a:bevelT prst="convex"/>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30629" y="941614"/>
            <a:ext cx="8868228" cy="4700816"/>
          </a:xfrm>
          <a:prstGeom prst="rect">
            <a:avLst/>
          </a:prstGeom>
          <a:solidFill>
            <a:schemeClr val="bg1"/>
          </a:solidFill>
          <a:effectLst>
            <a:outerShdw dist="107763" dir="18900000" algn="ctr" rotWithShape="0">
              <a:srgbClr val="FF3300">
                <a:alpha val="50000"/>
              </a:srgbClr>
            </a:outerShdw>
          </a:effectLst>
          <a:scene3d>
            <a:camera prst="orthographicFront"/>
            <a:lightRig rig="threePt" dir="t"/>
          </a:scene3d>
          <a:sp3d>
            <a:bevelT prst="convex"/>
          </a:sp3d>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Arial" pitchFamily="34" charset="0"/>
              <a:cs typeface="Arial" pitchFamily="34" charset="0"/>
            </a:endParaRPr>
          </a:p>
        </p:txBody>
      </p:sp>
      <p:sp>
        <p:nvSpPr>
          <p:cNvPr id="3" name="TextBox 2"/>
          <p:cNvSpPr txBox="1"/>
          <p:nvPr/>
        </p:nvSpPr>
        <p:spPr>
          <a:xfrm>
            <a:off x="130628" y="128599"/>
            <a:ext cx="4034972" cy="523220"/>
          </a:xfrm>
          <a:prstGeom prst="rect">
            <a:avLst/>
          </a:prstGeom>
          <a:noFill/>
        </p:spPr>
        <p:txBody>
          <a:bodyPr wrap="square" rtlCol="0">
            <a:spAutoFit/>
          </a:bodyPr>
          <a:lstStyle/>
          <a:p>
            <a:r>
              <a:rPr lang="en-US" sz="2800" b="1" dirty="0" smtClean="0">
                <a:solidFill>
                  <a:srgbClr val="0000CC"/>
                </a:solidFill>
                <a:latin typeface=".VnAvant" pitchFamily="34" charset="0"/>
                <a:cs typeface="Arial" pitchFamily="34" charset="0"/>
              </a:rPr>
              <a:t>3. </a:t>
            </a:r>
            <a:r>
              <a:rPr lang="en-US" sz="2800" b="1" dirty="0" err="1" smtClean="0">
                <a:solidFill>
                  <a:srgbClr val="0000CC"/>
                </a:solidFill>
                <a:latin typeface=".VnAvant" pitchFamily="34" charset="0"/>
                <a:cs typeface="Arial" pitchFamily="34" charset="0"/>
              </a:rPr>
              <a:t>Tr</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lêi</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c©u</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hái</a:t>
            </a:r>
            <a:r>
              <a:rPr lang="en-US" sz="2800" b="1" dirty="0" smtClean="0">
                <a:solidFill>
                  <a:srgbClr val="0000CC"/>
                </a:solidFill>
                <a:latin typeface=".VnAvant" pitchFamily="34" charset="0"/>
                <a:cs typeface="Arial" pitchFamily="34" charset="0"/>
              </a:rPr>
              <a:t>:</a:t>
            </a:r>
            <a:endParaRPr lang="en-US" sz="2800" b="1" dirty="0">
              <a:solidFill>
                <a:srgbClr val="0000CC"/>
              </a:solidFill>
              <a:latin typeface=".VnAvant" pitchFamily="34" charset="0"/>
              <a:cs typeface="Arial" pitchFamily="34" charset="0"/>
            </a:endParaRPr>
          </a:p>
        </p:txBody>
      </p:sp>
      <p:sp>
        <p:nvSpPr>
          <p:cNvPr id="16" name="TextBox 15"/>
          <p:cNvSpPr txBox="1"/>
          <p:nvPr/>
        </p:nvSpPr>
        <p:spPr>
          <a:xfrm>
            <a:off x="230883" y="4335131"/>
            <a:ext cx="8667720" cy="1077218"/>
          </a:xfrm>
          <a:prstGeom prst="rect">
            <a:avLst/>
          </a:prstGeom>
          <a:noFill/>
        </p:spPr>
        <p:txBody>
          <a:bodyPr wrap="square" rtlCol="0">
            <a:spAutoFit/>
          </a:bodyPr>
          <a:lstStyle/>
          <a:p>
            <a:pPr algn="ctr"/>
            <a:r>
              <a:rPr lang="en-US" sz="3200" b="1" dirty="0" err="1" smtClean="0">
                <a:solidFill>
                  <a:srgbClr val="006600"/>
                </a:solidFill>
                <a:latin typeface=".VnAvant" pitchFamily="34" charset="0"/>
              </a:rPr>
              <a:t>C¸c</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loµi</a:t>
            </a:r>
            <a:r>
              <a:rPr lang="en-US" sz="3200" b="1" dirty="0" smtClean="0">
                <a:solidFill>
                  <a:srgbClr val="006600"/>
                </a:solidFill>
                <a:latin typeface=".VnAvant" pitchFamily="34" charset="0"/>
              </a:rPr>
              <a:t> c¸ </a:t>
            </a:r>
            <a:r>
              <a:rPr lang="en-US" sz="3200" b="1" dirty="0" err="1" smtClean="0">
                <a:solidFill>
                  <a:srgbClr val="006600"/>
                </a:solidFill>
                <a:latin typeface=".VnAvant" pitchFamily="34" charset="0"/>
              </a:rPr>
              <a:t>trong</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hå</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më</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héi</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thÞ</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b¬i</a:t>
            </a:r>
            <a:r>
              <a:rPr lang="en-US" sz="3200" b="1" dirty="0" smtClean="0">
                <a:solidFill>
                  <a:srgbClr val="006600"/>
                </a:solidFill>
                <a:latin typeface=".VnAvant" pitchFamily="34" charset="0"/>
              </a:rPr>
              <a:t>. C¸ </a:t>
            </a:r>
            <a:r>
              <a:rPr lang="en-US" sz="3200" b="1" dirty="0" err="1" smtClean="0">
                <a:solidFill>
                  <a:srgbClr val="006600"/>
                </a:solidFill>
                <a:latin typeface=".VnAvant" pitchFamily="34" charset="0"/>
              </a:rPr>
              <a:t>s¨n</a:t>
            </a:r>
            <a:r>
              <a:rPr lang="en-US" sz="3200" b="1" dirty="0" smtClean="0">
                <a:solidFill>
                  <a:srgbClr val="006600"/>
                </a:solidFill>
                <a:latin typeface=".VnAvant" pitchFamily="34" charset="0"/>
              </a:rPr>
              <a:t> s¾t vµ c¸ r« ®· </a:t>
            </a:r>
            <a:r>
              <a:rPr lang="en-US" sz="3200" b="1" dirty="0" err="1" smtClean="0">
                <a:solidFill>
                  <a:srgbClr val="006600"/>
                </a:solidFill>
                <a:latin typeface=".VnAvant" pitchFamily="34" charset="0"/>
              </a:rPr>
              <a:t>vưît</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lªn</a:t>
            </a:r>
            <a:r>
              <a:rPr lang="en-US" sz="3200" b="1" dirty="0" smtClean="0">
                <a:solidFill>
                  <a:srgbClr val="006600"/>
                </a:solidFill>
                <a:latin typeface=".VnAvant" pitchFamily="34" charset="0"/>
              </a:rPr>
              <a:t> </a:t>
            </a:r>
            <a:r>
              <a:rPr lang="en-US" sz="3200" b="1" dirty="0" err="1" smtClean="0">
                <a:solidFill>
                  <a:srgbClr val="006600"/>
                </a:solidFill>
                <a:latin typeface=".VnAvant" pitchFamily="34" charset="0"/>
              </a:rPr>
              <a:t>trưíc</a:t>
            </a:r>
            <a:r>
              <a:rPr lang="en-US" sz="3200" b="1" dirty="0" smtClean="0">
                <a:solidFill>
                  <a:srgbClr val="006600"/>
                </a:solidFill>
                <a:latin typeface=".VnAvant" pitchFamily="34" charset="0"/>
              </a:rPr>
              <a:t>.</a:t>
            </a:r>
            <a:endParaRPr lang="en-US" sz="3200" b="1" dirty="0">
              <a:solidFill>
                <a:srgbClr val="006600"/>
              </a:solidFill>
              <a:latin typeface=".VnAvant" pitchFamily="34" charset="0"/>
            </a:endParaRPr>
          </a:p>
        </p:txBody>
      </p:sp>
      <p:sp>
        <p:nvSpPr>
          <p:cNvPr id="11" name="TextBox 10"/>
          <p:cNvSpPr txBox="1"/>
          <p:nvPr/>
        </p:nvSpPr>
        <p:spPr>
          <a:xfrm>
            <a:off x="3375771" y="19485"/>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16" y="1211943"/>
            <a:ext cx="3338286" cy="2801776"/>
          </a:xfrm>
          <a:prstGeom prst="rect">
            <a:avLst/>
          </a:prstGeom>
        </p:spPr>
      </p:pic>
    </p:spTree>
    <p:extLst>
      <p:ext uri="{BB962C8B-B14F-4D97-AF65-F5344CB8AC3E}">
        <p14:creationId xmlns:p14="http://schemas.microsoft.com/office/powerpoint/2010/main" val="16779984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scene3d>
            <a:camera prst="orthographicFront"/>
            <a:lightRig rig="threePt" dir="t"/>
          </a:scene3d>
          <a:sp3d>
            <a:bevelT prst="convex"/>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30629" y="941614"/>
            <a:ext cx="8868228" cy="4700816"/>
          </a:xfrm>
          <a:prstGeom prst="rect">
            <a:avLst/>
          </a:prstGeom>
          <a:solidFill>
            <a:schemeClr val="bg1"/>
          </a:solidFill>
          <a:effectLst>
            <a:outerShdw dist="107763" dir="18900000" algn="ctr" rotWithShape="0">
              <a:srgbClr val="FF3300">
                <a:alpha val="50000"/>
              </a:srgbClr>
            </a:outerShdw>
          </a:effectLst>
          <a:scene3d>
            <a:camera prst="orthographicFront"/>
            <a:lightRig rig="threePt" dir="t"/>
          </a:scene3d>
          <a:sp3d>
            <a:bevelT prst="convex"/>
          </a:sp3d>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Arial" pitchFamily="34" charset="0"/>
              <a:cs typeface="Arial" pitchFamily="34" charset="0"/>
            </a:endParaRPr>
          </a:p>
        </p:txBody>
      </p:sp>
      <p:sp>
        <p:nvSpPr>
          <p:cNvPr id="3" name="TextBox 2"/>
          <p:cNvSpPr txBox="1"/>
          <p:nvPr/>
        </p:nvSpPr>
        <p:spPr>
          <a:xfrm>
            <a:off x="130628" y="128599"/>
            <a:ext cx="4034972" cy="523220"/>
          </a:xfrm>
          <a:prstGeom prst="rect">
            <a:avLst/>
          </a:prstGeom>
          <a:noFill/>
        </p:spPr>
        <p:txBody>
          <a:bodyPr wrap="square" rtlCol="0">
            <a:spAutoFit/>
          </a:bodyPr>
          <a:lstStyle/>
          <a:p>
            <a:r>
              <a:rPr lang="en-US" sz="2800" b="1" dirty="0" smtClean="0">
                <a:solidFill>
                  <a:srgbClr val="0000CC"/>
                </a:solidFill>
                <a:latin typeface=".VnAvant" pitchFamily="34" charset="0"/>
                <a:cs typeface="Arial" pitchFamily="34" charset="0"/>
              </a:rPr>
              <a:t>3. </a:t>
            </a:r>
            <a:r>
              <a:rPr lang="en-US" sz="2800" b="1" dirty="0" err="1" smtClean="0">
                <a:solidFill>
                  <a:srgbClr val="0000CC"/>
                </a:solidFill>
                <a:latin typeface=".VnAvant" pitchFamily="34" charset="0"/>
                <a:cs typeface="Arial" pitchFamily="34" charset="0"/>
              </a:rPr>
              <a:t>Tr</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lêi</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c©u</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hái</a:t>
            </a:r>
            <a:r>
              <a:rPr lang="en-US" sz="2800" b="1" dirty="0" smtClean="0">
                <a:solidFill>
                  <a:srgbClr val="0000CC"/>
                </a:solidFill>
                <a:latin typeface=".VnAvant" pitchFamily="34" charset="0"/>
                <a:cs typeface="Arial" pitchFamily="34" charset="0"/>
              </a:rPr>
              <a:t>:</a:t>
            </a:r>
            <a:endParaRPr lang="en-US" sz="2800" b="1" dirty="0">
              <a:solidFill>
                <a:srgbClr val="0000CC"/>
              </a:solidFill>
              <a:latin typeface=".VnAvant" pitchFamily="34" charset="0"/>
              <a:cs typeface="Arial" pitchFamily="34" charset="0"/>
            </a:endParaRPr>
          </a:p>
        </p:txBody>
      </p:sp>
      <p:sp>
        <p:nvSpPr>
          <p:cNvPr id="15" name="TextBox 14"/>
          <p:cNvSpPr txBox="1"/>
          <p:nvPr/>
        </p:nvSpPr>
        <p:spPr>
          <a:xfrm>
            <a:off x="258567" y="4102907"/>
            <a:ext cx="8667720" cy="1569660"/>
          </a:xfrm>
          <a:prstGeom prst="rect">
            <a:avLst/>
          </a:prstGeom>
          <a:noFill/>
        </p:spPr>
        <p:txBody>
          <a:bodyPr wrap="square" rtlCol="0">
            <a:spAutoFit/>
          </a:bodyPr>
          <a:lstStyle/>
          <a:p>
            <a:pPr algn="ctr"/>
            <a:r>
              <a:rPr lang="en-US" sz="2400" b="1" dirty="0" err="1" smtClean="0">
                <a:solidFill>
                  <a:srgbClr val="006600"/>
                </a:solidFill>
                <a:latin typeface=".VnAvant" pitchFamily="34" charset="0"/>
              </a:rPr>
              <a:t>Khi</a:t>
            </a:r>
            <a:r>
              <a:rPr lang="en-US" sz="2400" b="1" dirty="0" smtClean="0">
                <a:solidFill>
                  <a:srgbClr val="006600"/>
                </a:solidFill>
                <a:latin typeface=".VnAvant" pitchFamily="34" charset="0"/>
              </a:rPr>
              <a:t> c¸ </a:t>
            </a:r>
            <a:r>
              <a:rPr lang="en-US" sz="2400" b="1" dirty="0" err="1" smtClean="0">
                <a:solidFill>
                  <a:srgbClr val="006600"/>
                </a:solidFill>
                <a:latin typeface=".VnAvant" pitchFamily="34" charset="0"/>
              </a:rPr>
              <a:t>s¨n</a:t>
            </a:r>
            <a:r>
              <a:rPr lang="en-US" sz="2400" b="1" dirty="0" smtClean="0">
                <a:solidFill>
                  <a:srgbClr val="006600"/>
                </a:solidFill>
                <a:latin typeface=".VnAvant" pitchFamily="34" charset="0"/>
              </a:rPr>
              <a:t> s¾t vµ c¸ r« ®</a:t>
            </a:r>
            <a:r>
              <a:rPr lang="en-US" sz="2400" b="1" dirty="0" err="1" smtClean="0">
                <a:solidFill>
                  <a:srgbClr val="006600"/>
                </a:solidFill>
                <a:latin typeface=".VnAvant" pitchFamily="34" charset="0"/>
              </a:rPr>
              <a:t>ang</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cè</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søc</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vÒ</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Ých</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th</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chÞ</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chim</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sÎ</a:t>
            </a:r>
            <a:r>
              <a:rPr lang="en-US" sz="2400" b="1" dirty="0" smtClean="0">
                <a:solidFill>
                  <a:srgbClr val="006600"/>
                </a:solidFill>
                <a:latin typeface=".VnAvant" pitchFamily="34" charset="0"/>
              </a:rPr>
              <a:t> bay ®</a:t>
            </a:r>
            <a:r>
              <a:rPr lang="en-US" sz="2400" b="1" dirty="0" err="1" smtClean="0">
                <a:solidFill>
                  <a:srgbClr val="006600"/>
                </a:solidFill>
                <a:latin typeface=".VnAvant" pitchFamily="34" charset="0"/>
              </a:rPr>
              <a:t>Õn</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kªu</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th¶m</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thiÕt</a:t>
            </a:r>
            <a:r>
              <a:rPr lang="en-US" sz="2400" b="1" dirty="0" smtClean="0">
                <a:solidFill>
                  <a:srgbClr val="006600"/>
                </a:solidFill>
                <a:latin typeface=".VnAvant" pitchFamily="34" charset="0"/>
              </a:rPr>
              <a:t>: “Ai </a:t>
            </a:r>
            <a:r>
              <a:rPr lang="en-US" sz="2400" b="1" dirty="0" err="1" smtClean="0">
                <a:solidFill>
                  <a:srgbClr val="006600"/>
                </a:solidFill>
                <a:latin typeface=".VnAvant" pitchFamily="34" charset="0"/>
              </a:rPr>
              <a:t>cøu</a:t>
            </a:r>
            <a:r>
              <a:rPr lang="en-US" sz="2400" b="1" dirty="0" smtClean="0">
                <a:solidFill>
                  <a:srgbClr val="006600"/>
                </a:solidFill>
                <a:latin typeface=".VnAvant" pitchFamily="34" charset="0"/>
              </a:rPr>
              <a:t> con </a:t>
            </a:r>
            <a:r>
              <a:rPr lang="en-US" sz="2400" b="1" dirty="0" err="1" smtClean="0">
                <a:solidFill>
                  <a:srgbClr val="006600"/>
                </a:solidFill>
                <a:latin typeface=".VnAvant" pitchFamily="34" charset="0"/>
              </a:rPr>
              <a:t>t«i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víi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Trøng</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cña</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t«i</a:t>
            </a:r>
            <a:r>
              <a:rPr lang="en-US" sz="2400" b="1" dirty="0" smtClean="0">
                <a:solidFill>
                  <a:srgbClr val="006600"/>
                </a:solidFill>
                <a:latin typeface=".VnAvant" pitchFamily="34" charset="0"/>
              </a:rPr>
              <a:t> s¾p </a:t>
            </a:r>
            <a:r>
              <a:rPr lang="en-US" sz="2400" b="1" dirty="0" err="1" smtClean="0">
                <a:solidFill>
                  <a:srgbClr val="006600"/>
                </a:solidFill>
                <a:latin typeface=".VnAvant" pitchFamily="34" charset="0"/>
              </a:rPr>
              <a:t>në</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nh­ng</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c¬n</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r«ng</a:t>
            </a:r>
            <a:r>
              <a:rPr lang="en-US" sz="2400" b="1" dirty="0" smtClean="0">
                <a:solidFill>
                  <a:srgbClr val="006600"/>
                </a:solidFill>
                <a:latin typeface=".VnAvant" pitchFamily="34" charset="0"/>
              </a:rPr>
              <a:t> ®· </a:t>
            </a:r>
            <a:r>
              <a:rPr lang="en-US" sz="2400" b="1" dirty="0" err="1" smtClean="0">
                <a:solidFill>
                  <a:srgbClr val="006600"/>
                </a:solidFill>
                <a:latin typeface=".VnAvant" pitchFamily="34" charset="0"/>
              </a:rPr>
              <a:t>lËt</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nhµo</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tæ</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cña</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t«i</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xuèng</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hå</a:t>
            </a:r>
            <a:r>
              <a:rPr lang="en-US" sz="2400" b="1" dirty="0" smtClean="0">
                <a:solidFill>
                  <a:srgbClr val="006600"/>
                </a:solidFill>
                <a:latin typeface=".VnAvant" pitchFamily="34" charset="0"/>
              </a:rPr>
              <a:t> </a:t>
            </a:r>
            <a:r>
              <a:rPr lang="en-US" sz="2400" b="1" dirty="0" err="1" smtClean="0">
                <a:solidFill>
                  <a:srgbClr val="006600"/>
                </a:solidFill>
                <a:latin typeface=".VnAvant" pitchFamily="34" charset="0"/>
              </a:rPr>
              <a:t>råi</a:t>
            </a:r>
            <a:r>
              <a:rPr lang="en-US" sz="2400" b="1" dirty="0" smtClean="0">
                <a:solidFill>
                  <a:srgbClr val="006600"/>
                </a:solidFill>
                <a:latin typeface=".VnAvant" pitchFamily="34" charset="0"/>
              </a:rPr>
              <a:t>”. </a:t>
            </a:r>
            <a:endParaRPr lang="en-US" sz="2400" b="1" dirty="0">
              <a:solidFill>
                <a:srgbClr val="006600"/>
              </a:solidFill>
              <a:latin typeface=".VnAvant" pitchFamily="34" charset="0"/>
            </a:endParaRPr>
          </a:p>
        </p:txBody>
      </p:sp>
      <p:sp>
        <p:nvSpPr>
          <p:cNvPr id="11" name="TextBox 10"/>
          <p:cNvSpPr txBox="1"/>
          <p:nvPr/>
        </p:nvSpPr>
        <p:spPr>
          <a:xfrm>
            <a:off x="3317715" y="106569"/>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2561" y="1047750"/>
            <a:ext cx="3299732" cy="2811431"/>
          </a:xfrm>
          <a:prstGeom prst="rect">
            <a:avLst/>
          </a:prstGeom>
        </p:spPr>
      </p:pic>
    </p:spTree>
    <p:extLst>
      <p:ext uri="{BB962C8B-B14F-4D97-AF65-F5344CB8AC3E}">
        <p14:creationId xmlns:p14="http://schemas.microsoft.com/office/powerpoint/2010/main" val="9378944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scene3d>
            <a:camera prst="orthographicFront"/>
            <a:lightRig rig="threePt" dir="t"/>
          </a:scene3d>
          <a:sp3d>
            <a:bevelT prst="convex"/>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latin typeface="Arial" pitchFamily="34" charset="0"/>
              <a:cs typeface="Arial" pitchFamily="34" charset="0"/>
            </a:endParaRPr>
          </a:p>
        </p:txBody>
      </p:sp>
      <p:sp>
        <p:nvSpPr>
          <p:cNvPr id="10" name="Rectangle 6"/>
          <p:cNvSpPr txBox="1">
            <a:spLocks noChangeArrowheads="1"/>
          </p:cNvSpPr>
          <p:nvPr/>
        </p:nvSpPr>
        <p:spPr>
          <a:xfrm>
            <a:off x="130629" y="941614"/>
            <a:ext cx="8868228" cy="4700816"/>
          </a:xfrm>
          <a:prstGeom prst="rect">
            <a:avLst/>
          </a:prstGeom>
          <a:solidFill>
            <a:schemeClr val="bg1"/>
          </a:solidFill>
          <a:effectLst>
            <a:outerShdw dist="107763" dir="18900000" algn="ctr" rotWithShape="0">
              <a:srgbClr val="FF3300">
                <a:alpha val="50000"/>
              </a:srgbClr>
            </a:outerShdw>
          </a:effectLst>
          <a:scene3d>
            <a:camera prst="orthographicFront"/>
            <a:lightRig rig="threePt" dir="t"/>
          </a:scene3d>
          <a:sp3d>
            <a:bevelT prst="convex"/>
          </a:sp3d>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Arial" pitchFamily="34" charset="0"/>
              <a:cs typeface="Arial" pitchFamily="34" charset="0"/>
            </a:endParaRPr>
          </a:p>
        </p:txBody>
      </p:sp>
      <p:sp>
        <p:nvSpPr>
          <p:cNvPr id="3" name="TextBox 2"/>
          <p:cNvSpPr txBox="1"/>
          <p:nvPr/>
        </p:nvSpPr>
        <p:spPr>
          <a:xfrm>
            <a:off x="130628" y="128599"/>
            <a:ext cx="4034972" cy="523220"/>
          </a:xfrm>
          <a:prstGeom prst="rect">
            <a:avLst/>
          </a:prstGeom>
          <a:noFill/>
        </p:spPr>
        <p:txBody>
          <a:bodyPr wrap="square" rtlCol="0">
            <a:spAutoFit/>
          </a:bodyPr>
          <a:lstStyle/>
          <a:p>
            <a:r>
              <a:rPr lang="en-US" sz="2800" b="1" dirty="0" smtClean="0">
                <a:solidFill>
                  <a:srgbClr val="0000CC"/>
                </a:solidFill>
                <a:latin typeface=".VnAvant" pitchFamily="34" charset="0"/>
                <a:cs typeface="Arial" pitchFamily="34" charset="0"/>
              </a:rPr>
              <a:t>3. </a:t>
            </a:r>
            <a:r>
              <a:rPr lang="en-US" sz="2800" b="1" dirty="0" err="1" smtClean="0">
                <a:solidFill>
                  <a:srgbClr val="0000CC"/>
                </a:solidFill>
                <a:latin typeface=".VnAvant" pitchFamily="34" charset="0"/>
                <a:cs typeface="Arial" pitchFamily="34" charset="0"/>
              </a:rPr>
              <a:t>Tr</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lêi</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c©u</a:t>
            </a:r>
            <a:r>
              <a:rPr lang="en-US" sz="2800" b="1" dirty="0" smtClean="0">
                <a:solidFill>
                  <a:srgbClr val="0000CC"/>
                </a:solidFill>
                <a:latin typeface=".VnAvant" pitchFamily="34" charset="0"/>
                <a:cs typeface="Arial" pitchFamily="34" charset="0"/>
              </a:rPr>
              <a:t> </a:t>
            </a:r>
            <a:r>
              <a:rPr lang="en-US" sz="2800" b="1" dirty="0" err="1" smtClean="0">
                <a:solidFill>
                  <a:srgbClr val="0000CC"/>
                </a:solidFill>
                <a:latin typeface=".VnAvant" pitchFamily="34" charset="0"/>
                <a:cs typeface="Arial" pitchFamily="34" charset="0"/>
              </a:rPr>
              <a:t>hái</a:t>
            </a:r>
            <a:r>
              <a:rPr lang="en-US" sz="2800" b="1" dirty="0" smtClean="0">
                <a:solidFill>
                  <a:srgbClr val="0000CC"/>
                </a:solidFill>
                <a:latin typeface=".VnAvant" pitchFamily="34" charset="0"/>
                <a:cs typeface="Arial" pitchFamily="34" charset="0"/>
              </a:rPr>
              <a:t>:</a:t>
            </a:r>
            <a:endParaRPr lang="en-US" sz="2800" b="1" dirty="0">
              <a:solidFill>
                <a:srgbClr val="0000CC"/>
              </a:solidFill>
              <a:latin typeface=".VnAvant" pitchFamily="34" charset="0"/>
              <a:cs typeface="Arial" pitchFamily="34" charset="0"/>
            </a:endParaRPr>
          </a:p>
        </p:txBody>
      </p:sp>
      <p:sp>
        <p:nvSpPr>
          <p:cNvPr id="14" name="TextBox 13"/>
          <p:cNvSpPr txBox="1"/>
          <p:nvPr/>
        </p:nvSpPr>
        <p:spPr>
          <a:xfrm>
            <a:off x="213432" y="3908997"/>
            <a:ext cx="8667720" cy="492443"/>
          </a:xfrm>
          <a:prstGeom prst="rect">
            <a:avLst/>
          </a:prstGeom>
          <a:noFill/>
        </p:spPr>
        <p:txBody>
          <a:bodyPr wrap="square" rtlCol="0">
            <a:spAutoFit/>
          </a:bodyPr>
          <a:lstStyle/>
          <a:p>
            <a:pPr algn="ctr"/>
            <a:r>
              <a:rPr lang="en-US" sz="2600" b="1" dirty="0" smtClean="0">
                <a:solidFill>
                  <a:srgbClr val="006600"/>
                </a:solidFill>
                <a:latin typeface=".VnAvant" pitchFamily="34" charset="0"/>
              </a:rPr>
              <a:t>C¸ </a:t>
            </a:r>
            <a:r>
              <a:rPr lang="en-US" sz="2600" b="1" dirty="0" err="1" smtClean="0">
                <a:solidFill>
                  <a:srgbClr val="006600"/>
                </a:solidFill>
                <a:latin typeface=".VnAvant" pitchFamily="34" charset="0"/>
              </a:rPr>
              <a:t>s¨n</a:t>
            </a:r>
            <a:r>
              <a:rPr lang="en-US" sz="2600" b="1" dirty="0" smtClean="0">
                <a:solidFill>
                  <a:srgbClr val="006600"/>
                </a:solidFill>
                <a:latin typeface=".VnAvant" pitchFamily="34" charset="0"/>
              </a:rPr>
              <a:t> s¾t </a:t>
            </a:r>
            <a:r>
              <a:rPr lang="en-US" sz="2600" b="1" dirty="0" err="1" smtClean="0">
                <a:solidFill>
                  <a:srgbClr val="006600"/>
                </a:solidFill>
                <a:latin typeface=".VnAvant" pitchFamily="34" charset="0"/>
              </a:rPr>
              <a:t>lËp</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tøc</a:t>
            </a:r>
            <a:r>
              <a:rPr lang="en-US" sz="2600" b="1" dirty="0" smtClean="0">
                <a:solidFill>
                  <a:srgbClr val="006600"/>
                </a:solidFill>
                <a:latin typeface=".VnAvant" pitchFamily="34" charset="0"/>
              </a:rPr>
              <a:t> quay l¹i </a:t>
            </a:r>
            <a:r>
              <a:rPr lang="en-US" sz="2600" b="1" dirty="0" err="1" smtClean="0">
                <a:solidFill>
                  <a:srgbClr val="006600"/>
                </a:solidFill>
                <a:latin typeface=".VnAvant" pitchFamily="34" charset="0"/>
              </a:rPr>
              <a:t>gióp</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chÞ</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chim</a:t>
            </a:r>
            <a:r>
              <a:rPr lang="en-US" sz="2600" b="1" dirty="0" smtClean="0">
                <a:solidFill>
                  <a:srgbClr val="006600"/>
                </a:solidFill>
                <a:latin typeface=".VnAvant" pitchFamily="34" charset="0"/>
              </a:rPr>
              <a:t> </a:t>
            </a:r>
            <a:r>
              <a:rPr lang="en-US" sz="2600" b="1" dirty="0" err="1" smtClean="0">
                <a:solidFill>
                  <a:srgbClr val="006600"/>
                </a:solidFill>
                <a:latin typeface=".VnAvant" pitchFamily="34" charset="0"/>
              </a:rPr>
              <a:t>sÎ</a:t>
            </a:r>
            <a:r>
              <a:rPr lang="en-US" sz="2600" b="1" dirty="0" smtClean="0">
                <a:solidFill>
                  <a:srgbClr val="006600"/>
                </a:solidFill>
                <a:latin typeface=".VnAvant" pitchFamily="34" charset="0"/>
              </a:rPr>
              <a:t>.</a:t>
            </a:r>
            <a:endParaRPr lang="en-US" sz="2600" b="1" dirty="0">
              <a:solidFill>
                <a:srgbClr val="006600"/>
              </a:solidFill>
              <a:latin typeface=".VnAvant" pitchFamily="34" charset="0"/>
            </a:endParaRPr>
          </a:p>
        </p:txBody>
      </p:sp>
      <p:sp>
        <p:nvSpPr>
          <p:cNvPr id="12" name="TextBox 11"/>
          <p:cNvSpPr txBox="1"/>
          <p:nvPr/>
        </p:nvSpPr>
        <p:spPr>
          <a:xfrm>
            <a:off x="3317715" y="106569"/>
            <a:ext cx="2836331" cy="523220"/>
          </a:xfrm>
          <a:prstGeom prst="rect">
            <a:avLst/>
          </a:prstGeom>
          <a:noFill/>
        </p:spPr>
        <p:txBody>
          <a:bodyPr wrap="square" rtlCol="0">
            <a:spAutoFit/>
          </a:bodyPr>
          <a:lstStyle/>
          <a:p>
            <a:pPr algn="ctr"/>
            <a:r>
              <a:rPr lang="en-US" sz="2800" b="1" dirty="0" smtClean="0">
                <a:solidFill>
                  <a:srgbClr val="C00000"/>
                </a:solidFill>
                <a:latin typeface=".VnAvant" pitchFamily="34" charset="0"/>
              </a:rPr>
              <a:t>C</a:t>
            </a:r>
            <a:r>
              <a:rPr lang="en-US" sz="2800" b="1" dirty="0">
                <a:solidFill>
                  <a:srgbClr val="C00000"/>
                </a:solidFill>
                <a:latin typeface=".VnAvant" pitchFamily="34" charset="0"/>
              </a:rPr>
              <a:t>¸ ®</a:t>
            </a:r>
            <a:r>
              <a:rPr lang="en-US" sz="2800" b="1" dirty="0" err="1">
                <a:solidFill>
                  <a:srgbClr val="C00000"/>
                </a:solidFill>
                <a:latin typeface=".VnAvant" pitchFamily="34" charset="0"/>
              </a:rPr>
              <a:t>u«i</a:t>
            </a:r>
            <a:r>
              <a:rPr lang="en-US" sz="2800" b="1" dirty="0">
                <a:solidFill>
                  <a:srgbClr val="C00000"/>
                </a:solidFill>
                <a:latin typeface=".VnAvant" pitchFamily="34" charset="0"/>
              </a:rPr>
              <a:t> </a:t>
            </a:r>
            <a:r>
              <a:rPr lang="en-US" sz="2800" b="1" dirty="0" err="1">
                <a:solidFill>
                  <a:srgbClr val="C00000"/>
                </a:solidFill>
                <a:latin typeface=".VnAvant" pitchFamily="34" charset="0"/>
              </a:rPr>
              <a:t>cê</a:t>
            </a:r>
            <a:endParaRPr lang="en-US" sz="2800" b="1" dirty="0">
              <a:solidFill>
                <a:srgbClr val="C00000"/>
              </a:solidFill>
              <a:latin typeface=".VnAvant"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014" y="1069749"/>
            <a:ext cx="3299732" cy="2596874"/>
          </a:xfrm>
          <a:prstGeom prst="rect">
            <a:avLst/>
          </a:prstGeom>
        </p:spPr>
      </p:pic>
    </p:spTree>
    <p:extLst>
      <p:ext uri="{BB962C8B-B14F-4D97-AF65-F5344CB8AC3E}">
        <p14:creationId xmlns:p14="http://schemas.microsoft.com/office/powerpoint/2010/main" val="21360072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082&quot;&gt;&lt;/object&gt;&lt;object type=&quot;2&quot; unique_id=&quot;10083&quot;&gt;&lt;object type=&quot;3&quot; unique_id=&quot;10084&quot;&gt;&lt;property id=&quot;20148&quot; value=&quot;5&quot;/&gt;&lt;property id=&quot;20300&quot; value=&quot;Slide 1&quot;/&gt;&lt;property id=&quot;20307&quot; value=&quot;280&quot;/&gt;&lt;/object&gt;&lt;object type=&quot;3&quot; unique_id=&quot;10085&quot;&gt;&lt;property id=&quot;20148&quot; value=&quot;5&quot;/&gt;&lt;property id=&quot;20300&quot; value=&quot;Slide 2&quot;/&gt;&lt;property id=&quot;20307&quot; value=&quot;312&quot;/&gt;&lt;/object&gt;&lt;object type=&quot;3&quot; unique_id=&quot;10086&quot;&gt;&lt;property id=&quot;20148&quot; value=&quot;5&quot;/&gt;&lt;property id=&quot;20300&quot; value=&quot;Slide 3&quot;/&gt;&lt;property id=&quot;20307&quot; value=&quot;282&quot;/&gt;&lt;/object&gt;&lt;object type=&quot;3&quot; unique_id=&quot;10087&quot;&gt;&lt;property id=&quot;20148&quot; value=&quot;5&quot;/&gt;&lt;property id=&quot;20300&quot; value=&quot;Slide 4&quot;/&gt;&lt;property id=&quot;20307&quot; value=&quot;283&quot;/&gt;&lt;/object&gt;&lt;object type=&quot;3&quot; unique_id=&quot;10088&quot;&gt;&lt;property id=&quot;20148&quot; value=&quot;5&quot;/&gt;&lt;property id=&quot;20300&quot; value=&quot;Slide 5&quot;/&gt;&lt;property id=&quot;20307&quot; value=&quot;307&quot;/&gt;&lt;/object&gt;&lt;object type=&quot;3&quot; unique_id=&quot;10089&quot;&gt;&lt;property id=&quot;20148&quot; value=&quot;5&quot;/&gt;&lt;property id=&quot;20300&quot; value=&quot;Slide 6&quot;/&gt;&lt;property id=&quot;20307&quot; value=&quot;320&quot;/&gt;&lt;/object&gt;&lt;object type=&quot;3&quot; unique_id=&quot;10090&quot;&gt;&lt;property id=&quot;20148&quot; value=&quot;5&quot;/&gt;&lt;property id=&quot;20300&quot; value=&quot;Slide 7&quot;/&gt;&lt;property id=&quot;20307&quot; value=&quot;286&quot;/&gt;&lt;/object&gt;&lt;object type=&quot;3&quot; unique_id=&quot;10091&quot;&gt;&lt;property id=&quot;20148&quot; value=&quot;5&quot;/&gt;&lt;property id=&quot;20300&quot; value=&quot;Slide 8&quot;/&gt;&lt;property id=&quot;20307&quot; value=&quot;308&quot;/&gt;&lt;/object&gt;&lt;object type=&quot;3&quot; unique_id=&quot;10092&quot;&gt;&lt;property id=&quot;20148&quot; value=&quot;5&quot;/&gt;&lt;property id=&quot;20300&quot; value=&quot;Slide 9&quot;/&gt;&lt;property id=&quot;20307&quot; value=&quot;314&quot;/&gt;&lt;/object&gt;&lt;object type=&quot;3&quot; unique_id=&quot;10093&quot;&gt;&lt;property id=&quot;20148&quot; value=&quot;5&quot;/&gt;&lt;property id=&quot;20300&quot; value=&quot;Slide 10&quot;/&gt;&lt;property id=&quot;20307&quot; value=&quot;315&quot;/&gt;&lt;/object&gt;&lt;object type=&quot;3&quot; unique_id=&quot;10094&quot;&gt;&lt;property id=&quot;20148&quot; value=&quot;5&quot;/&gt;&lt;property id=&quot;20300&quot; value=&quot;Slide 11&quot;/&gt;&lt;property id=&quot;20307&quot; value=&quot;316&quot;/&gt;&lt;/object&gt;&lt;object type=&quot;3&quot; unique_id=&quot;10095&quot;&gt;&lt;property id=&quot;20148&quot; value=&quot;5&quot;/&gt;&lt;property id=&quot;20300&quot; value=&quot;Slide 12&quot;/&gt;&lt;property id=&quot;20307&quot; value=&quot;319&quot;/&gt;&lt;/object&gt;&lt;object type=&quot;3&quot; unique_id=&quot;10096&quot;&gt;&lt;property id=&quot;20148&quot; value=&quot;5&quot;/&gt;&lt;property id=&quot;20300&quot; value=&quot;Slide 13&quot;/&gt;&lt;property id=&quot;20307&quot; value=&quot;291&quot;/&gt;&lt;/object&gt;&lt;object type=&quot;3&quot; unique_id=&quot;10097&quot;&gt;&lt;property id=&quot;20148&quot; value=&quot;5&quot;/&gt;&lt;property id=&quot;20300&quot; value=&quot;Slide 14&quot;/&gt;&lt;property id=&quot;20307&quot; value=&quot;321&quot;/&gt;&lt;/object&gt;&lt;object type=&quot;3&quot; unique_id=&quot;10098&quot;&gt;&lt;property id=&quot;20148&quot; value=&quot;5&quot;/&gt;&lt;property id=&quot;20300&quot; value=&quot;Slide 15&quot;/&gt;&lt;property id=&quot;20307&quot; value=&quot;301&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1828</TotalTime>
  <Words>519</Words>
  <Application>Microsoft Office PowerPoint</Application>
  <PresentationFormat>On-screen Show (16:10)</PresentationFormat>
  <Paragraphs>75</Paragraphs>
  <Slides>15</Slides>
  <Notes>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.VnTifani Heavy</vt:lpstr>
      <vt:lpstr>宋体</vt:lpstr>
      <vt:lpstr>Calibri</vt:lpstr>
      <vt:lpstr>.VnAvant</vt:lpstr>
      <vt:lpstr>VNI-Juni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MTC</cp:lastModifiedBy>
  <cp:revision>275</cp:revision>
  <dcterms:created xsi:type="dcterms:W3CDTF">2020-02-10T09:35:50Z</dcterms:created>
  <dcterms:modified xsi:type="dcterms:W3CDTF">2021-03-03T03:33:59Z</dcterms:modified>
</cp:coreProperties>
</file>