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256" r:id="rId3"/>
    <p:sldId id="355" r:id="rId4"/>
    <p:sldId id="257" r:id="rId5"/>
    <p:sldId id="389" r:id="rId6"/>
    <p:sldId id="360" r:id="rId7"/>
    <p:sldId id="359" r:id="rId8"/>
    <p:sldId id="370" r:id="rId9"/>
    <p:sldId id="356" r:id="rId10"/>
    <p:sldId id="323" r:id="rId11"/>
    <p:sldId id="394" r:id="rId12"/>
    <p:sldId id="393" r:id="rId13"/>
    <p:sldId id="391" r:id="rId14"/>
    <p:sldId id="308" r:id="rId15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宋体" panose="02010600030101010101" pitchFamily="2" charset="-122"/>
      <p:regular r:id="rId19"/>
    </p:embeddedFont>
    <p:embeddedFont>
      <p:font typeface="VNI-Thufap2"/>
      <p:regular r:id="rId20"/>
    </p:embeddedFont>
    <p:embeddedFont>
      <p:font typeface=".VnTifani Heavy" panose="020B7200000000000000" pitchFamily="34" charset="0"/>
      <p:regular r:id="rId21"/>
    </p:embeddedFont>
    <p:embeddedFont>
      <p:font typeface=".VnAvant" panose="020B7200000000000000" pitchFamily="34" charset="0"/>
      <p:regular r:id="rId22"/>
      <p:bold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 Black" panose="020B0A04020102020204" pitchFamily="34" charset="0"/>
      <p:bold r:id="rId29"/>
    </p:embeddedFont>
  </p:embeddedFontLst>
  <p:custDataLst>
    <p:tags r:id="rId30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33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8" d="100"/>
          <a:sy n="78" d="100"/>
        </p:scale>
        <p:origin x="1344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audio" Target="../media/audio4.wav"/><Relationship Id="rId18" Type="http://schemas.openxmlformats.org/officeDocument/2006/relationships/image" Target="../media/image23.gif"/><Relationship Id="rId26" Type="http://schemas.openxmlformats.org/officeDocument/2006/relationships/image" Target="../media/image31.gif"/><Relationship Id="rId3" Type="http://schemas.openxmlformats.org/officeDocument/2006/relationships/tags" Target="../tags/tag7.xml"/><Relationship Id="rId21" Type="http://schemas.openxmlformats.org/officeDocument/2006/relationships/image" Target="../media/image26.gif"/><Relationship Id="rId7" Type="http://schemas.openxmlformats.org/officeDocument/2006/relationships/tags" Target="../tags/tag11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0.gif"/><Relationship Id="rId2" Type="http://schemas.openxmlformats.org/officeDocument/2006/relationships/tags" Target="../tags/tag6.xml"/><Relationship Id="rId16" Type="http://schemas.openxmlformats.org/officeDocument/2006/relationships/audio" Target="../media/audio6.wav"/><Relationship Id="rId20" Type="http://schemas.openxmlformats.org/officeDocument/2006/relationships/image" Target="../media/image25.gi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audio" Target="../media/audio3.wav"/><Relationship Id="rId24" Type="http://schemas.openxmlformats.org/officeDocument/2006/relationships/image" Target="../media/image29.gif"/><Relationship Id="rId5" Type="http://schemas.openxmlformats.org/officeDocument/2006/relationships/tags" Target="../tags/tag9.xml"/><Relationship Id="rId15" Type="http://schemas.openxmlformats.org/officeDocument/2006/relationships/audio" Target="../media/audio5.wav"/><Relationship Id="rId23" Type="http://schemas.openxmlformats.org/officeDocument/2006/relationships/image" Target="../media/image28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24.gif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5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854558" y="125032"/>
            <a:ext cx="7358683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 GIÁO DỤC VÀ ĐÀO TẠO QUẬN LONG BIÊN</a:t>
            </a:r>
          </a:p>
          <a:p>
            <a:pPr algn="ctr"/>
            <a:r>
              <a:rPr lang="en-US" sz="2000" b="1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  <a:p>
            <a:pPr algn="ctr"/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28774"/>
            <a:ext cx="8915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5436" r="4047" b="12182"/>
          <a:stretch/>
        </p:blipFill>
        <p:spPr>
          <a:xfrm>
            <a:off x="754743" y="769256"/>
            <a:ext cx="7649028" cy="432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B05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Gió làm gì để tảng đá xuống được biển?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08681" y="2943276"/>
            <a:ext cx="2869975" cy="67078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C.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×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c¶m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59904" y="1960765"/>
            <a:ext cx="2895600" cy="72437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Riªng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tư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­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83056" y="1950305"/>
            <a:ext cx="2895600" cy="67078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KhuyÕn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khÝch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44481" y="3015847"/>
            <a:ext cx="2869975" cy="7067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V¾ng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lÆng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125</a:t>
            </a:r>
          </a:p>
          <a:p>
            <a:pPr algn="ctr"/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uyªn</a:t>
            </a:r>
            <a:r>
              <a:rPr lang="en-US" sz="8800" b="1" dirty="0" smtClean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uyªt</a:t>
            </a:r>
            <a:endParaRPr lang="en-US" sz="88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337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125: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uyªt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5510" y="3839447"/>
            <a:ext cx="3885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vµnh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uyªn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67" y="1331651"/>
            <a:ext cx="32670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5991" y="3992130"/>
            <a:ext cx="414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uyÖt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binh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337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125: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uyªt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67" y="1493120"/>
            <a:ext cx="3340566" cy="2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79352" y="513938"/>
            <a:ext cx="7130439" cy="5208321"/>
            <a:chOff x="5324780" y="477164"/>
            <a:chExt cx="7130439" cy="52083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780" y="477164"/>
              <a:ext cx="7130439" cy="520832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34514" y="586508"/>
              <a:ext cx="2583543" cy="509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7" r="36465" b="85902"/>
          <a:stretch/>
        </p:blipFill>
        <p:spPr>
          <a:xfrm>
            <a:off x="3409877" y="586508"/>
            <a:ext cx="2265210" cy="7342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5" t="19254" r="35141" b="69599"/>
          <a:stretch/>
        </p:blipFill>
        <p:spPr>
          <a:xfrm>
            <a:off x="3983680" y="1524000"/>
            <a:ext cx="1814286" cy="5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34442" r="37278" b="52926"/>
          <a:stretch/>
        </p:blipFill>
        <p:spPr>
          <a:xfrm>
            <a:off x="3322791" y="2428750"/>
            <a:ext cx="2236181" cy="6579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4" t="51302" r="31680" b="36437"/>
          <a:stretch/>
        </p:blipFill>
        <p:spPr>
          <a:xfrm>
            <a:off x="4063999" y="3338286"/>
            <a:ext cx="2148114" cy="6386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1" t="64538" r="41553" b="21528"/>
          <a:stretch/>
        </p:blipFill>
        <p:spPr>
          <a:xfrm>
            <a:off x="3322791" y="3991428"/>
            <a:ext cx="1944915" cy="725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2" t="82444" r="31273" b="5852"/>
          <a:stretch/>
        </p:blipFill>
        <p:spPr>
          <a:xfrm>
            <a:off x="3794992" y="5043718"/>
            <a:ext cx="230777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12549E-6 L -0.27309 0.76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80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905E-6 L -0.31284 0.3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42" y="17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09328E-6 L 0.31997 -0.183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9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64187E-6 L 0.21354 -0.05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2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5347E-6 L -0.24115 -0.404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20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46E-6 L 0.2309 -0.012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5" y="-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204686" y="1620401"/>
            <a:ext cx="7213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uyªt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3164114"/>
            <a:ext cx="9144000" cy="25337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1936" y="-13455"/>
            <a:ext cx="3422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VÇng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tr¨ng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khuyÕt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7373" y="521193"/>
            <a:ext cx="84182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	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chiÕc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thuyÒn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lÇn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Çu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ra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Nã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lu«n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miÖng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reo: “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tuyÖt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¸!”</a:t>
            </a:r>
          </a:p>
          <a:p>
            <a:pPr algn="just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	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Buæi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sím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mÆt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trêi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«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lªn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nhuém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hång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mÆt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. VÒ ®ªm,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cµng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huyÒn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¶o.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M¶nh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tr¨ng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cong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như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lưìi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liÒm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gi÷a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bÇu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trêi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sao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	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ThuyÒn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hiÓu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con g×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gÆm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tr¨ng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khuyÕt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B¸c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tµu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thuû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b¶o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: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Tr¨ng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®i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xa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råi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nªn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ch¸u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chØ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thÊy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400" err="1" smtClean="0">
                <a:solidFill>
                  <a:srgbClr val="0000CC"/>
                </a:solidFill>
                <a:latin typeface=".VnAvant" pitchFamily="34" charset="0"/>
              </a:rPr>
              <a:t>ưîc</a:t>
            </a:r>
            <a:r>
              <a:rPr lang="en-US" sz="2400" smtClean="0">
                <a:solidFill>
                  <a:srgbClr val="0000CC"/>
                </a:solidFill>
                <a:latin typeface=".VnAvant" pitchFamily="34" charset="0"/>
              </a:rPr>
              <a:t> mét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phÇn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Nöa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th¸ng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n÷a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tr¨ng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quay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vÒ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ch¸u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sÏ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l¹i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thÊy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tr¨ng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trßn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3715" y="3922002"/>
            <a:ext cx="189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Nguyễn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Hoàng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7607" y="754742"/>
            <a:ext cx="2642508" cy="812802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khuyÕt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49601" y="783772"/>
            <a:ext cx="2830286" cy="769258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chiÕc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thuyÒn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46374" y="754742"/>
            <a:ext cx="265248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lu«n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miÖng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reo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7607" y="2099135"/>
            <a:ext cx="2642508" cy="820056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tuyÖt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</a:rPr>
              <a:t>¸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297920" y="2059221"/>
            <a:ext cx="2533648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nhuém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hång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80550" y="2051967"/>
            <a:ext cx="2533648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huyÒn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¶o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2076" y="3458045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Lưìi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liÒm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02027" y="3458046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gÆm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42713" y="3465306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trßn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4523"/>
            <a:ext cx="9129486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15790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201517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8686" y="2145904"/>
            <a:ext cx="2786743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ChiÕc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thuyÒn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2057" y="2132080"/>
            <a:ext cx="3672113" cy="461665"/>
          </a:xfrm>
          <a:prstGeom prst="rect">
            <a:avLst/>
          </a:prstGeom>
          <a:solidFill>
            <a:srgbClr val="7030A0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1</a:t>
            </a:r>
            <a:r>
              <a:rPr lang="en-US" sz="2400" b="1" smtClean="0">
                <a:solidFill>
                  <a:srgbClr val="FFFF00"/>
                </a:solidFill>
                <a:latin typeface=".VnAvant" pitchFamily="34" charset="0"/>
              </a:rPr>
              <a:t>. cong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như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lưỡi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liÒm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685" y="4084245"/>
            <a:ext cx="2786743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M¶nh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tr¨ng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2057" y="4023562"/>
            <a:ext cx="3672113" cy="461665"/>
          </a:xfrm>
          <a:prstGeom prst="rect">
            <a:avLst/>
          </a:prstGeom>
          <a:solidFill>
            <a:srgbClr val="7030A0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2</a:t>
            </a:r>
            <a:r>
              <a:rPr lang="en-US" sz="2400" b="1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l</a:t>
            </a:r>
            <a:r>
              <a:rPr lang="en-US" sz="2400" b="1" smtClean="0">
                <a:solidFill>
                  <a:srgbClr val="FFFF00"/>
                </a:solidFill>
                <a:latin typeface=".VnAvant" pitchFamily="34" charset="0"/>
              </a:rPr>
              <a:t>Çn 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®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Çu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biÓn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cxnSp>
        <p:nvCxnSpPr>
          <p:cNvPr id="4" name="Straight Arrow Connector 3"/>
          <p:cNvCxnSpPr>
            <a:endCxn id="16" idx="1"/>
          </p:cNvCxnSpPr>
          <p:nvPr/>
        </p:nvCxnSpPr>
        <p:spPr>
          <a:xfrm>
            <a:off x="2975429" y="2362912"/>
            <a:ext cx="2416628" cy="18914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3"/>
            <a:endCxn id="10" idx="1"/>
          </p:cNvCxnSpPr>
          <p:nvPr/>
        </p:nvCxnSpPr>
        <p:spPr>
          <a:xfrm flipV="1">
            <a:off x="2975428" y="2362913"/>
            <a:ext cx="2416629" cy="1952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0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355&quot;/&gt;&lt;/object&gt;&lt;object type=&quot;3&quot; unique_id=&quot;10007&quot;&gt;&lt;property id=&quot;20148&quot; value=&quot;5&quot;/&gt;&lt;property id=&quot;20300&quot; value=&quot;Slide 4&quot;/&gt;&lt;property id=&quot;20307&quot; value=&quot;257&quot;/&gt;&lt;/object&gt;&lt;object type=&quot;3&quot; unique_id=&quot;10008&quot;&gt;&lt;property id=&quot;20148&quot; value=&quot;5&quot;/&gt;&lt;property id=&quot;20300&quot; value=&quot;Slide 5&quot;/&gt;&lt;property id=&quot;20307&quot; value=&quot;389&quot;/&gt;&lt;/object&gt;&lt;object type=&quot;3&quot; unique_id=&quot;10009&quot;&gt;&lt;property id=&quot;20148&quot; value=&quot;5&quot;/&gt;&lt;property id=&quot;20300&quot; value=&quot;Slide 6&quot;/&gt;&lt;property id=&quot;20307&quot; value=&quot;360&quot;/&gt;&lt;/object&gt;&lt;object type=&quot;3&quot; unique_id=&quot;10010&quot;&gt;&lt;property id=&quot;20148&quot; value=&quot;5&quot;/&gt;&lt;property id=&quot;20300&quot; value=&quot;Slide 7&quot;/&gt;&lt;property id=&quot;20307&quot; value=&quot;359&quot;/&gt;&lt;/object&gt;&lt;object type=&quot;3&quot; unique_id=&quot;10011&quot;&gt;&lt;property id=&quot;20148&quot; value=&quot;5&quot;/&gt;&lt;property id=&quot;20300&quot; value=&quot;Slide 8&quot;/&gt;&lt;property id=&quot;20307&quot; value=&quot;370&quot;/&gt;&lt;/object&gt;&lt;object type=&quot;3&quot; unique_id=&quot;10012&quot;&gt;&lt;property id=&quot;20148&quot; value=&quot;5&quot;/&gt;&lt;property id=&quot;20300&quot; value=&quot;Slide 9&quot;/&gt;&lt;property id=&quot;20307&quot; value=&quot;356&quot;/&gt;&lt;/object&gt;&lt;object type=&quot;3&quot; unique_id=&quot;10013&quot;&gt;&lt;property id=&quot;20148&quot; value=&quot;5&quot;/&gt;&lt;property id=&quot;20300&quot; value=&quot;Slide 10&quot;/&gt;&lt;property id=&quot;20307&quot; value=&quot;323&quot;/&gt;&lt;/object&gt;&lt;object type=&quot;3&quot; unique_id=&quot;10014&quot;&gt;&lt;property id=&quot;20148&quot; value=&quot;5&quot;/&gt;&lt;property id=&quot;20300&quot; value=&quot;Slide 11&quot;/&gt;&lt;property id=&quot;20307&quot; value=&quot;394&quot;/&gt;&lt;/object&gt;&lt;object type=&quot;3&quot; unique_id=&quot;10015&quot;&gt;&lt;property id=&quot;20148&quot; value=&quot;5&quot;/&gt;&lt;property id=&quot;20300&quot; value=&quot;Slide 12&quot;/&gt;&lt;property id=&quot;20307&quot; value=&quot;393&quot;/&gt;&lt;/object&gt;&lt;object type=&quot;3&quot; unique_id=&quot;10016&quot;&gt;&lt;property id=&quot;20148&quot; value=&quot;5&quot;/&gt;&lt;property id=&quot;20300&quot; value=&quot;Slide 13&quot;/&gt;&lt;property id=&quot;20307&quot; value=&quot;391&quot;/&gt;&lt;/object&gt;&lt;object type=&quot;3&quot; unique_id=&quot;10017&quot;&gt;&lt;property id=&quot;20148&quot; value=&quot;5&quot;/&gt;&lt;property id=&quot;20300&quot; value=&quot;Slide 14&quot;/&gt;&lt;property id=&quot;20307&quot; value=&quot;308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4322</TotalTime>
  <Words>223</Words>
  <Application>Microsoft Office PowerPoint</Application>
  <PresentationFormat>On-screen Show (16:10)</PresentationFormat>
  <Paragraphs>79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Tahoma</vt:lpstr>
      <vt:lpstr>宋体</vt:lpstr>
      <vt:lpstr>VNI-Thufap2</vt:lpstr>
      <vt:lpstr>.VnTifani Heavy</vt:lpstr>
      <vt:lpstr>.VnAvant</vt:lpstr>
      <vt:lpstr>Calibri</vt:lpstr>
      <vt:lpstr>Times New Roman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468</cp:revision>
  <dcterms:created xsi:type="dcterms:W3CDTF">2020-02-10T09:35:50Z</dcterms:created>
  <dcterms:modified xsi:type="dcterms:W3CDTF">2021-03-03T01:23:08Z</dcterms:modified>
</cp:coreProperties>
</file>