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12" r:id="rId3"/>
    <p:sldId id="282" r:id="rId4"/>
    <p:sldId id="283" r:id="rId5"/>
    <p:sldId id="313" r:id="rId6"/>
    <p:sldId id="307" r:id="rId7"/>
    <p:sldId id="286" r:id="rId8"/>
    <p:sldId id="308" r:id="rId9"/>
    <p:sldId id="314" r:id="rId10"/>
    <p:sldId id="315" r:id="rId11"/>
    <p:sldId id="316" r:id="rId12"/>
    <p:sldId id="317" r:id="rId13"/>
    <p:sldId id="318" r:id="rId14"/>
    <p:sldId id="291" r:id="rId15"/>
    <p:sldId id="293" r:id="rId16"/>
    <p:sldId id="301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宋体" pitchFamily="2" charset="-122"/>
      <p:regular r:id="rId23"/>
    </p:embeddedFont>
    <p:embeddedFont>
      <p:font typeface="VNI-Juni"/>
      <p:regular r:id="rId24"/>
    </p:embeddedFont>
    <p:embeddedFont>
      <p:font typeface=".VnAvant" pitchFamily="34" charset="0"/>
      <p:regular r:id="rId25"/>
      <p:bold r:id="rId26"/>
      <p:italic r:id="rId27"/>
    </p:embeddedFont>
    <p:embeddedFont>
      <p:font typeface=".VnTifani Heavy" pitchFamily="34" charset="0"/>
      <p:regular r:id="rId28"/>
    </p:embeddedFont>
    <p:embeddedFont>
      <p:font typeface="Tahoma" pitchFamily="34" charset="0"/>
      <p:regular r:id="rId29"/>
      <p:bold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99FFCC"/>
    <a:srgbClr val="FF33CC"/>
    <a:srgbClr val="FF0066"/>
    <a:srgbClr val="FF66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8" autoAdjust="0"/>
    <p:restoredTop sz="88455" autoAdjust="0"/>
  </p:normalViewPr>
  <p:slideViewPr>
    <p:cSldViewPr snapToGrid="0">
      <p:cViewPr>
        <p:scale>
          <a:sx n="66" d="100"/>
          <a:sy n="66" d="100"/>
        </p:scale>
        <p:origin x="-1074" y="-3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768" y="4389268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tay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th¾ng.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xÞ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vïng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v»ng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75" y="1279355"/>
            <a:ext cx="3796336" cy="28724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95" y="3769085"/>
            <a:ext cx="8667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ThÇy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trang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trÝ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líp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Lo¸ng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bãng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®ñ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mµu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s¾c.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70" y="1053066"/>
            <a:ext cx="3601569" cy="25418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65" y="1149215"/>
            <a:ext cx="3394807" cy="2557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371" y="996665"/>
            <a:ext cx="4966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ThÇy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khuyªn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hiÕu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th¾ng. Ai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còng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iÓm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m¹nh,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iÓm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yÕu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Nh×n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ưu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iÓm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hái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b¹n,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mau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bé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371" y="3764493"/>
            <a:ext cx="8401226" cy="113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B¸o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vui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vÎ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nay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giËn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thua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Nõu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cßn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giËn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thæi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bãng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4" y="554425"/>
            <a:ext cx="8812572" cy="5048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9318" y="147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TiengViet-1-TapHai-Trang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399" y="986971"/>
            <a:ext cx="6545943" cy="4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7713" y="1225086"/>
            <a:ext cx="54718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lµ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lêi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khuyªn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tham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gia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trß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ch¬i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hiÕu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th¾ng,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tøc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giËn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thua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cuéc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 Qua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trß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ch¬i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nh×n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ưu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iÓm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b¹n ®Ó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häc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hái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cho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m×nh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tiÕn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h¬n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629" y="25177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KÕt</a:t>
            </a:r>
            <a:r>
              <a:rPr lang="en-US" sz="3600" b="1" u="sng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luËn</a:t>
            </a:r>
            <a:endParaRPr lang="en-US" sz="3600" b="1" u="sng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97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ai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- ay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299" y="2940245"/>
            <a:ext cx="34676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104</a:t>
            </a:r>
            <a:endParaRPr lang="en-US" sz="5400" b="1" dirty="0" smtClean="0">
              <a:solidFill>
                <a:srgbClr val="C00000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5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0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16115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9318" y="147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5"/>
          <a:stretch/>
        </p:blipFill>
        <p:spPr>
          <a:xfrm>
            <a:off x="215843" y="1712689"/>
            <a:ext cx="2118357" cy="1396052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2"/>
          <a:stretch/>
        </p:blipFill>
        <p:spPr>
          <a:xfrm>
            <a:off x="2538491" y="1698174"/>
            <a:ext cx="2242802" cy="1410567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201" r="56817"/>
          <a:stretch/>
        </p:blipFill>
        <p:spPr>
          <a:xfrm>
            <a:off x="7475354" y="1707751"/>
            <a:ext cx="1423209" cy="3412315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8"/>
          <a:stretch/>
        </p:blipFill>
        <p:spPr>
          <a:xfrm>
            <a:off x="4977741" y="1712786"/>
            <a:ext cx="2308931" cy="1382996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3"/>
          <a:stretch/>
        </p:blipFill>
        <p:spPr>
          <a:xfrm>
            <a:off x="667647" y="3563890"/>
            <a:ext cx="2829825" cy="1530777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8"/>
          <a:stretch/>
        </p:blipFill>
        <p:spPr>
          <a:xfrm>
            <a:off x="4124340" y="3543019"/>
            <a:ext cx="2663975" cy="1548019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7087" y="718351"/>
            <a:ext cx="8868228" cy="49240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9318" y="147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3" y="1052116"/>
            <a:ext cx="2631175" cy="1962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40" y="1052116"/>
            <a:ext cx="2699000" cy="19870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52" y="1052116"/>
            <a:ext cx="2409958" cy="1976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4" y="3448924"/>
            <a:ext cx="2617010" cy="1980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02" y="3518151"/>
            <a:ext cx="2732737" cy="19286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16" y="3586879"/>
            <a:ext cx="2445522" cy="18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4" y="554425"/>
            <a:ext cx="8812572" cy="5048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9318" y="147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TiengViet-1-TapHai-Trang2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42" y="792817"/>
            <a:ext cx="686525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9318" y="147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5"/>
          <a:stretch/>
        </p:blipFill>
        <p:spPr>
          <a:xfrm>
            <a:off x="215843" y="1146643"/>
            <a:ext cx="2118357" cy="1396052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2"/>
          <a:stretch/>
        </p:blipFill>
        <p:spPr>
          <a:xfrm>
            <a:off x="2538491" y="1132128"/>
            <a:ext cx="2242802" cy="1410567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201" r="56817"/>
          <a:stretch/>
        </p:blipFill>
        <p:spPr>
          <a:xfrm>
            <a:off x="7475354" y="1141705"/>
            <a:ext cx="1423209" cy="3412315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8"/>
          <a:stretch/>
        </p:blipFill>
        <p:spPr>
          <a:xfrm>
            <a:off x="4977741" y="1146740"/>
            <a:ext cx="2308931" cy="1382996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3"/>
          <a:stretch/>
        </p:blipFill>
        <p:spPr>
          <a:xfrm>
            <a:off x="667647" y="2997844"/>
            <a:ext cx="2829825" cy="1530777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8"/>
          <a:stretch/>
        </p:blipFill>
        <p:spPr>
          <a:xfrm>
            <a:off x="4124340" y="2976973"/>
            <a:ext cx="2663975" cy="1548019"/>
          </a:xfrm>
          <a:prstGeom prst="rect">
            <a:avLst/>
          </a:prstGeom>
          <a:ln w="76200">
            <a:solidFill>
              <a:srgbClr val="FFFF99"/>
            </a:solidFill>
          </a:ln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Giê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n« ®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ï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cïng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b¹n.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71" y="1068366"/>
            <a:ext cx="4087357" cy="30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60" y="1052116"/>
            <a:ext cx="3864474" cy="2845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567" y="4102907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céc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ch¹y,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th¾ng.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hín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hë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hß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reo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Çm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Ü.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20" y="1052115"/>
            <a:ext cx="3612353" cy="2963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2826" y="2011402"/>
            <a:ext cx="2305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,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hớn</a:t>
            </a:r>
            <a:r>
              <a:rPr lang="en-US" dirty="0"/>
              <a:t> </a:t>
            </a:r>
            <a:r>
              <a:rPr lang="en-US" dirty="0" err="1"/>
              <a:t>hở</a:t>
            </a:r>
            <a:r>
              <a:rPr lang="en-US" dirty="0"/>
              <a:t>, </a:t>
            </a:r>
            <a:r>
              <a:rPr lang="en-US" dirty="0" err="1"/>
              <a:t>hò</a:t>
            </a:r>
            <a:r>
              <a:rPr lang="en-US" dirty="0"/>
              <a:t> reo </a:t>
            </a:r>
            <a:r>
              <a:rPr lang="en-US" dirty="0" err="1"/>
              <a:t>ầm</a:t>
            </a:r>
            <a:r>
              <a:rPr lang="en-US" dirty="0"/>
              <a:t> 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628" y="4102907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cuéc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leo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khØ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th¾ng</a:t>
            </a:r>
          </a:p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Øu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x×u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3629" y="128599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Thæi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bãng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466</Words>
  <Application>Microsoft Office PowerPoint</Application>
  <PresentationFormat>On-screen Show (16:10)</PresentationFormat>
  <Paragraphs>81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宋体</vt:lpstr>
      <vt:lpstr>VNI-Juni</vt:lpstr>
      <vt:lpstr>.VnAvant</vt:lpstr>
      <vt:lpstr>.VnTifani Heavy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255</cp:revision>
  <dcterms:created xsi:type="dcterms:W3CDTF">2020-02-10T09:35:50Z</dcterms:created>
  <dcterms:modified xsi:type="dcterms:W3CDTF">2020-12-11T08:22:13Z</dcterms:modified>
</cp:coreProperties>
</file>