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24" r:id="rId4"/>
    <p:sldId id="327" r:id="rId5"/>
    <p:sldId id="328" r:id="rId6"/>
    <p:sldId id="329" r:id="rId7"/>
    <p:sldId id="330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 pitchFamily="2" charset="0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6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99">
            <a:extLst>
              <a:ext uri="{FF2B5EF4-FFF2-40B4-BE49-F238E27FC236}">
                <a16:creationId xmlns:a16="http://schemas.microsoft.com/office/drawing/2014/main" id="{24386F01-D806-42EB-A5A9-A491C8BE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9" y="27082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19098"/>
            <a:ext cx="7024914" cy="39596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93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797" y="70056"/>
            <a:ext cx="541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66" y="1067595"/>
            <a:ext cx="3937234" cy="29996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28365" y="823062"/>
            <a:ext cx="4242035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1. Hình vẽ những thành viên nào trong gia đình bạn Hà?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2. Từng thành viên đó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99205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612" y="435427"/>
            <a:ext cx="6770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Nhận xét: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Hình vẽ bố, mẹ, Hà và anh trai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Bố đang nấu cơm, mẹ đi chợ về, Hà lau bàn, anh trai lau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611" y="2599849"/>
            <a:ext cx="691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Em thấy bạn Hà có vui vẻ khi tham gia làm việc nhà không? Tại sao em lại cho là như vậy?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1" y="2380447"/>
            <a:ext cx="8858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1646" y="715155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Cùng nhau trao đổi và chia sẻ: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30" y="1354489"/>
            <a:ext cx="894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gia đình bạn, ai thường tham gia làm việc nhà?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Hãy kể về công việc nhà của từng thành viên (bố/mẹ/anh/chị...)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445082"/>
            <a:ext cx="1076325" cy="781050"/>
          </a:xfrm>
          <a:prstGeom prst="rect">
            <a:avLst/>
          </a:prstGeom>
        </p:spPr>
      </p:pic>
      <p:pic>
        <p:nvPicPr>
          <p:cNvPr id="1026" name="Picture 2" descr="D:\LOP 1 CANH DIEU\TNXH\Bai 1. Gia dinh em\Data\download_20_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2761335"/>
            <a:ext cx="2668587" cy="28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8914" y="1669143"/>
            <a:ext cx="7242629" cy="2380343"/>
            <a:chOff x="928914" y="1669143"/>
            <a:chExt cx="7242629" cy="2380343"/>
          </a:xfrm>
        </p:grpSpPr>
        <p:sp>
          <p:nvSpPr>
            <p:cNvPr id="3" name="Rounded Rectangle 2"/>
            <p:cNvSpPr/>
            <p:nvPr/>
          </p:nvSpPr>
          <p:spPr>
            <a:xfrm>
              <a:off x="928914" y="1669143"/>
              <a:ext cx="7242629" cy="2380343"/>
            </a:xfrm>
            <a:prstGeom prst="roundRect">
              <a:avLst/>
            </a:prstGeom>
            <a:solidFill>
              <a:srgbClr val="0000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12371" y="1744906"/>
              <a:ext cx="7075714" cy="2228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dirty="0">
                  <a:solidFill>
                    <a:schemeClr val="bg1"/>
                  </a:solidFill>
                </a:rPr>
                <a:t> Cùng chia sẻ việc nhà là thể hiện sự quan tâm giữa các thành viên trong gia đình.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180</Words>
  <Application>Microsoft Office PowerPoint</Application>
  <PresentationFormat>On-screen Show (16:10)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134</cp:revision>
  <dcterms:created xsi:type="dcterms:W3CDTF">2020-02-10T09:35:50Z</dcterms:created>
  <dcterms:modified xsi:type="dcterms:W3CDTF">2020-09-12T14:12:07Z</dcterms:modified>
</cp:coreProperties>
</file>