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64" r:id="rId4"/>
    <p:sldId id="373" r:id="rId5"/>
    <p:sldId id="378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48" y="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3779" y="4166134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b="1" dirty="0" err="1">
                <a:solidFill>
                  <a:schemeClr val="bg1"/>
                </a:solidFill>
              </a:rPr>
              <a:t>tiết</a:t>
            </a:r>
            <a:r>
              <a:rPr lang="en-US" sz="2400" b="1" dirty="0">
                <a:solidFill>
                  <a:schemeClr val="bg1"/>
                </a:solidFill>
              </a:rPr>
              <a:t> 1, 2)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85AF3-75CC-4E77-84F7-C51D5DEF2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" t="2582" b="1"/>
          <a:stretch/>
        </p:blipFill>
        <p:spPr>
          <a:xfrm>
            <a:off x="431800" y="1769533"/>
            <a:ext cx="7950200" cy="2235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6E108-F034-4A4E-9534-99299A934541}"/>
              </a:ext>
            </a:extLst>
          </p:cNvPr>
          <p:cNvSpPr txBox="1"/>
          <p:nvPr/>
        </p:nvSpPr>
        <p:spPr>
          <a:xfrm>
            <a:off x="118148" y="78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3F373-6D4D-4B62-BB7B-14149C2FE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2" y="668281"/>
            <a:ext cx="9144000" cy="53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2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9C906-EFA5-4581-8C4F-376049016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053"/>
            <a:ext cx="9144000" cy="4520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5BE5D-C23E-4A02-AD6A-8A4804574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98" y="576641"/>
            <a:ext cx="7626046" cy="5138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72</Words>
  <Application>Microsoft Office PowerPoint</Application>
  <PresentationFormat>On-screen Show (16:10)</PresentationFormat>
  <Paragraphs>13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Times New Roman</vt:lpstr>
      <vt:lpstr>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166</cp:revision>
  <dcterms:created xsi:type="dcterms:W3CDTF">2020-02-10T09:35:50Z</dcterms:created>
  <dcterms:modified xsi:type="dcterms:W3CDTF">2021-12-16T15:19:59Z</dcterms:modified>
</cp:coreProperties>
</file>