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7"/>
  </p:notesMasterIdLst>
  <p:sldIdLst>
    <p:sldId id="288" r:id="rId2"/>
    <p:sldId id="308" r:id="rId3"/>
    <p:sldId id="378" r:id="rId4"/>
    <p:sldId id="352" r:id="rId5"/>
    <p:sldId id="258" r:id="rId6"/>
    <p:sldId id="353" r:id="rId7"/>
    <p:sldId id="354" r:id="rId8"/>
    <p:sldId id="347" r:id="rId9"/>
    <p:sldId id="380" r:id="rId10"/>
    <p:sldId id="366" r:id="rId11"/>
    <p:sldId id="367" r:id="rId12"/>
    <p:sldId id="368" r:id="rId13"/>
    <p:sldId id="259" r:id="rId14"/>
    <p:sldId id="356" r:id="rId15"/>
    <p:sldId id="357" r:id="rId16"/>
    <p:sldId id="358" r:id="rId17"/>
    <p:sldId id="359" r:id="rId18"/>
    <p:sldId id="381" r:id="rId19"/>
    <p:sldId id="382" r:id="rId20"/>
    <p:sldId id="383" r:id="rId21"/>
    <p:sldId id="370" r:id="rId22"/>
    <p:sldId id="360" r:id="rId23"/>
    <p:sldId id="377" r:id="rId24"/>
    <p:sldId id="375" r:id="rId25"/>
    <p:sldId id="260" r:id="rId26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2" roundtripDataSignature="AMtx7mh/KKTVtQCFDOpfGCmw0Qqff8RiQ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302797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535508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222337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76509" y="-3763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2071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701" r:id="rId2"/>
    <p:sldLayoutId id="2147483651" r:id="rId3"/>
    <p:sldLayoutId id="2147483652" r:id="rId4"/>
    <p:sldLayoutId id="2147483653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CB2D8-8CEA-4B4A-AE31-C621F555572A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4098134" y="1801216"/>
            <a:ext cx="9142810" cy="1155849"/>
          </a:xfrm>
        </p:spPr>
        <p:txBody>
          <a:bodyPr>
            <a:normAutofit/>
          </a:bodyPr>
          <a:lstStyle/>
          <a:p>
            <a:r>
              <a:rPr 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290B9B-78D3-47BF-8F38-E7F0A7E750C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964237" y="3073055"/>
            <a:ext cx="9434076" cy="1655762"/>
          </a:xfrm>
        </p:spPr>
        <p:txBody>
          <a:bodyPr>
            <a:normAutofit/>
          </a:bodyPr>
          <a:lstStyle/>
          <a:p>
            <a:pPr marL="50800" indent="0">
              <a:buNone/>
            </a:pPr>
            <a:r>
              <a:rPr lang="en-US" sz="6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 viết sau bài 76, 77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8669539" y="13612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</a:t>
            </a:r>
            <a:r>
              <a:rPr lang="vi-VN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IẾNG VIỆT</a:t>
            </a:r>
            <a:r>
              <a:rPr 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101047-25E6-45B1-9FAC-C1D2B827DC01}"/>
              </a:ext>
            </a:extLst>
          </p:cNvPr>
          <p:cNvSpPr/>
          <p:nvPr/>
        </p:nvSpPr>
        <p:spPr>
          <a:xfrm>
            <a:off x="10467621" y="629330"/>
            <a:ext cx="6543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748859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2CE24DB-9D91-42D8-A223-D683B0FD21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020"/>
          <a:stretch/>
        </p:blipFill>
        <p:spPr>
          <a:xfrm>
            <a:off x="2795213" y="1345694"/>
            <a:ext cx="7037045" cy="208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0593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493B3CA-5173-4AB2-A0DD-D9E6BBA971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603"/>
          <a:stretch/>
        </p:blipFill>
        <p:spPr>
          <a:xfrm>
            <a:off x="2375784" y="2107794"/>
            <a:ext cx="6850495" cy="181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22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D88F305-DFBD-4FA1-BB56-695735E679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881"/>
          <a:stretch/>
        </p:blipFill>
        <p:spPr>
          <a:xfrm>
            <a:off x="2996658" y="2047286"/>
            <a:ext cx="6731010" cy="224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768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70F950-8F0B-4100-B270-E0FEA4D366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88" t="20193" r="6031" b="20116"/>
          <a:stretch/>
        </p:blipFill>
        <p:spPr>
          <a:xfrm>
            <a:off x="543521" y="1530427"/>
            <a:ext cx="5789988" cy="36145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07CEEF-F33D-407E-B110-305A2EB918DB}"/>
              </a:ext>
            </a:extLst>
          </p:cNvPr>
          <p:cNvSpPr txBox="1"/>
          <p:nvPr/>
        </p:nvSpPr>
        <p:spPr>
          <a:xfrm>
            <a:off x="4334577" y="409776"/>
            <a:ext cx="3522846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bảng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con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2A010C-8BAC-4B72-A2D9-147F62F602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1901" y="1367856"/>
            <a:ext cx="3018408" cy="20724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FCDC0F-E20E-481D-95D8-1FF2852E47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404" t="31853" r="11751" b="32212"/>
          <a:stretch/>
        </p:blipFill>
        <p:spPr>
          <a:xfrm>
            <a:off x="8071901" y="4074470"/>
            <a:ext cx="3087330" cy="13022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F4B7E0-10D1-442B-985B-AF9C98506D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5" r="17934"/>
          <a:stretch/>
        </p:blipFill>
        <p:spPr bwMode="auto">
          <a:xfrm>
            <a:off x="1860537" y="1244338"/>
            <a:ext cx="8470925" cy="4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FA5DAA-5AD3-4647-8B28-BD1BD4E6E242}"/>
              </a:ext>
            </a:extLst>
          </p:cNvPr>
          <p:cNvSpPr txBox="1"/>
          <p:nvPr/>
        </p:nvSpPr>
        <p:spPr>
          <a:xfrm>
            <a:off x="2533662" y="2693012"/>
            <a:ext cx="7797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ư</a:t>
            </a:r>
            <a:r>
              <a:rPr kumimoji="0" lang="en-US" sz="1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ơn</a:t>
            </a:r>
            <a:r>
              <a:rPr kumimoji="0" lang="en-US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, l</a:t>
            </a:r>
            <a:r>
              <a:rPr kumimoji="0" lang="vi-VN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ư</a:t>
            </a:r>
            <a:r>
              <a:rPr kumimoji="0" lang="en-US" sz="1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ơn</a:t>
            </a:r>
            <a:r>
              <a:rPr kumimoji="0" lang="en-US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15600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F4B7E0-10D1-442B-985B-AF9C98506D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5" r="17934"/>
          <a:stretch/>
        </p:blipFill>
        <p:spPr bwMode="auto">
          <a:xfrm>
            <a:off x="1860537" y="1244338"/>
            <a:ext cx="8470925" cy="4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FA5DAA-5AD3-4647-8B28-BD1BD4E6E242}"/>
              </a:ext>
            </a:extLst>
          </p:cNvPr>
          <p:cNvSpPr txBox="1"/>
          <p:nvPr/>
        </p:nvSpPr>
        <p:spPr>
          <a:xfrm>
            <a:off x="2021306" y="2666379"/>
            <a:ext cx="90862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ươt</a:t>
            </a:r>
            <a:r>
              <a:rPr kumimoji="0" lang="en-US" sz="1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, lướt </a:t>
            </a:r>
            <a:r>
              <a:rPr kumimoji="0" lang="en-US" sz="1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ván</a:t>
            </a:r>
            <a:r>
              <a:rPr kumimoji="0" lang="en-US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01505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F4B7E0-10D1-442B-985B-AF9C98506D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5" r="17934"/>
          <a:stretch/>
        </p:blipFill>
        <p:spPr bwMode="auto">
          <a:xfrm>
            <a:off x="1860537" y="1244338"/>
            <a:ext cx="8470925" cy="4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FA5DAA-5AD3-4647-8B28-BD1BD4E6E242}"/>
              </a:ext>
            </a:extLst>
          </p:cNvPr>
          <p:cNvSpPr txBox="1"/>
          <p:nvPr/>
        </p:nvSpPr>
        <p:spPr>
          <a:xfrm>
            <a:off x="2420801" y="2693012"/>
            <a:ext cx="90862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ang, thang </a:t>
            </a:r>
          </a:p>
        </p:txBody>
      </p:sp>
    </p:spTree>
    <p:extLst>
      <p:ext uri="{BB962C8B-B14F-4D97-AF65-F5344CB8AC3E}">
        <p14:creationId xmlns:p14="http://schemas.microsoft.com/office/powerpoint/2010/main" val="1586269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F4B7E0-10D1-442B-985B-AF9C98506D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5" r="17934"/>
          <a:stretch/>
        </p:blipFill>
        <p:spPr bwMode="auto">
          <a:xfrm>
            <a:off x="1860537" y="1244338"/>
            <a:ext cx="8470925" cy="4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FA5DAA-5AD3-4647-8B28-BD1BD4E6E242}"/>
              </a:ext>
            </a:extLst>
          </p:cNvPr>
          <p:cNvSpPr txBox="1"/>
          <p:nvPr/>
        </p:nvSpPr>
        <p:spPr>
          <a:xfrm>
            <a:off x="3286514" y="2674510"/>
            <a:ext cx="67665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ac, </a:t>
            </a:r>
            <a:r>
              <a:rPr kumimoji="0" lang="en-US" sz="1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vạc</a:t>
            </a:r>
            <a:r>
              <a:rPr kumimoji="0" lang="en-US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64509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F4B7E0-10D1-442B-985B-AF9C98506D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5" r="17934"/>
          <a:stretch/>
        </p:blipFill>
        <p:spPr bwMode="auto">
          <a:xfrm>
            <a:off x="1860537" y="1244338"/>
            <a:ext cx="8470925" cy="4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FA5DAA-5AD3-4647-8B28-BD1BD4E6E242}"/>
              </a:ext>
            </a:extLst>
          </p:cNvPr>
          <p:cNvSpPr txBox="1"/>
          <p:nvPr/>
        </p:nvSpPr>
        <p:spPr>
          <a:xfrm>
            <a:off x="2396067" y="2666379"/>
            <a:ext cx="7797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ăng</a:t>
            </a:r>
            <a:r>
              <a:rPr kumimoji="0" lang="en-US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, </a:t>
            </a:r>
            <a:r>
              <a:rPr kumimoji="0" lang="en-US" sz="1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măng</a:t>
            </a:r>
            <a:r>
              <a:rPr kumimoji="0" lang="en-US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02768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F4B7E0-10D1-442B-985B-AF9C98506D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5" r="17934"/>
          <a:stretch/>
        </p:blipFill>
        <p:spPr bwMode="auto">
          <a:xfrm>
            <a:off x="1860537" y="1244338"/>
            <a:ext cx="8470925" cy="4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FA5DAA-5AD3-4647-8B28-BD1BD4E6E242}"/>
              </a:ext>
            </a:extLst>
          </p:cNvPr>
          <p:cNvSpPr txBox="1"/>
          <p:nvPr/>
        </p:nvSpPr>
        <p:spPr>
          <a:xfrm>
            <a:off x="2780906" y="2666379"/>
            <a:ext cx="55428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ăc</a:t>
            </a:r>
            <a:r>
              <a:rPr kumimoji="0" lang="en-US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, </a:t>
            </a:r>
            <a:r>
              <a:rPr kumimoji="0" lang="en-US" sz="12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tắc</a:t>
            </a:r>
            <a:r>
              <a:rPr kumimoji="0" lang="en-US" sz="1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k </a:t>
            </a:r>
            <a:endParaRPr kumimoji="0" lang="en-US" sz="1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C57AC7-6ADE-4B33-9D4F-ADD7A8F3602C}"/>
              </a:ext>
            </a:extLst>
          </p:cNvPr>
          <p:cNvSpPr txBox="1"/>
          <p:nvPr/>
        </p:nvSpPr>
        <p:spPr>
          <a:xfrm>
            <a:off x="8066336" y="2673103"/>
            <a:ext cx="7511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è </a:t>
            </a:r>
            <a:endParaRPr kumimoji="0" lang="en-US" sz="1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0419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DE724406-B20D-4227-97A3-AC15772105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759" y="103490"/>
            <a:ext cx="7494309" cy="61608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8A64BC-4ED4-470C-8FF6-632840BE326A}"/>
              </a:ext>
            </a:extLst>
          </p:cNvPr>
          <p:cNvSpPr txBox="1"/>
          <p:nvPr/>
        </p:nvSpPr>
        <p:spPr>
          <a:xfrm>
            <a:off x="4141717" y="3183900"/>
            <a:ext cx="36263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KHÁM PHÁ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984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F4B7E0-10D1-442B-985B-AF9C98506D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5" r="17934"/>
          <a:stretch/>
        </p:blipFill>
        <p:spPr bwMode="auto">
          <a:xfrm>
            <a:off x="1860537" y="1244338"/>
            <a:ext cx="8470925" cy="4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FA5DAA-5AD3-4647-8B28-BD1BD4E6E242}"/>
              </a:ext>
            </a:extLst>
          </p:cNvPr>
          <p:cNvSpPr txBox="1"/>
          <p:nvPr/>
        </p:nvSpPr>
        <p:spPr>
          <a:xfrm>
            <a:off x="3906668" y="1393760"/>
            <a:ext cx="34085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âng</a:t>
            </a:r>
            <a:r>
              <a:rPr kumimoji="0" lang="en-US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,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901312-689B-4A6B-A3D4-0F821D28CEF8}"/>
              </a:ext>
            </a:extLst>
          </p:cNvPr>
          <p:cNvSpPr txBox="1"/>
          <p:nvPr/>
        </p:nvSpPr>
        <p:spPr>
          <a:xfrm>
            <a:off x="2134428" y="3992894"/>
            <a:ext cx="77637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0" b="1" kern="1200" dirty="0" err="1">
                <a:solidFill>
                  <a:prstClr val="white"/>
                </a:solidFill>
                <a:latin typeface="HP001 4 hàng" panose="020B0603050302020204" pitchFamily="34" charset="0"/>
                <a:ea typeface="+mn-ea"/>
              </a:rPr>
              <a:t>nhà</a:t>
            </a:r>
            <a:r>
              <a:rPr lang="en-US" sz="12000" b="1" kern="1200" dirty="0">
                <a:solidFill>
                  <a:prstClr val="white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en-US" sz="12000" b="1" kern="1200" dirty="0" err="1">
                <a:solidFill>
                  <a:prstClr val="white"/>
                </a:solidFill>
                <a:latin typeface="HP001 4 hàng" panose="020B0603050302020204" pitchFamily="34" charset="0"/>
                <a:ea typeface="+mn-ea"/>
              </a:rPr>
              <a:t>tầng</a:t>
            </a:r>
            <a:r>
              <a:rPr kumimoji="0" lang="en-US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760865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F4B7E0-10D1-442B-985B-AF9C98506D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5" r="17934"/>
          <a:stretch/>
        </p:blipFill>
        <p:spPr bwMode="auto">
          <a:xfrm>
            <a:off x="1860537" y="1213516"/>
            <a:ext cx="8470925" cy="4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FA5DAA-5AD3-4647-8B28-BD1BD4E6E242}"/>
              </a:ext>
            </a:extLst>
          </p:cNvPr>
          <p:cNvSpPr txBox="1"/>
          <p:nvPr/>
        </p:nvSpPr>
        <p:spPr>
          <a:xfrm>
            <a:off x="2328420" y="2656952"/>
            <a:ext cx="79279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Tx/>
              <a:defRPr/>
            </a:pPr>
            <a:r>
              <a:rPr kumimoji="0" lang="en-US" sz="1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âc</a:t>
            </a:r>
            <a:r>
              <a:rPr lang="en-US" sz="12000" b="1" kern="1200" dirty="0">
                <a:solidFill>
                  <a:prstClr val="white"/>
                </a:solidFill>
                <a:latin typeface="HP001 4 hàng" panose="020B0603050302020204" pitchFamily="34" charset="0"/>
                <a:ea typeface="+mn-ea"/>
              </a:rPr>
              <a:t>, </a:t>
            </a:r>
            <a:r>
              <a:rPr lang="en-US" sz="12000" b="1" kern="1200" dirty="0" err="1">
                <a:solidFill>
                  <a:prstClr val="white"/>
                </a:solidFill>
                <a:latin typeface="HP001 4 hàng" panose="020B0603050302020204" pitchFamily="34" charset="0"/>
                <a:ea typeface="+mn-ea"/>
              </a:rPr>
              <a:t>quả</a:t>
            </a:r>
            <a:r>
              <a:rPr lang="en-US" sz="12000" b="1" kern="1200" dirty="0">
                <a:solidFill>
                  <a:prstClr val="white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en-US" sz="12000" b="1" kern="1200" dirty="0" err="1">
                <a:solidFill>
                  <a:prstClr val="white"/>
                </a:solidFill>
                <a:latin typeface="HP001 4 hàng" panose="020B0603050302020204" pitchFamily="34" charset="0"/>
                <a:ea typeface="+mn-ea"/>
              </a:rPr>
              <a:t>gấc</a:t>
            </a:r>
            <a:r>
              <a:rPr lang="en-US" sz="12000" b="1" kern="1200" dirty="0">
                <a:solidFill>
                  <a:prstClr val="white"/>
                </a:solidFill>
                <a:latin typeface="HP001 4 hàng" panose="020B0603050302020204" pitchFamily="34" charset="0"/>
                <a:ea typeface="+mn-ea"/>
              </a:rPr>
              <a:t> </a:t>
            </a:r>
            <a:endParaRPr kumimoji="0" lang="en-US" sz="1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995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0C3E6B-F87C-4A8C-8C3B-B14158364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367" y="1548555"/>
            <a:ext cx="8449514" cy="49088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14BA83-840F-4E21-A255-B9360E8A4EF0}"/>
              </a:ext>
            </a:extLst>
          </p:cNvPr>
          <p:cNvSpPr txBox="1"/>
          <p:nvPr/>
        </p:nvSpPr>
        <p:spPr>
          <a:xfrm>
            <a:off x="4334975" y="1397726"/>
            <a:ext cx="3866605" cy="1015663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THƯ GIÃN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54090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cy Wincy Spider Rhyme">
            <a:hlinkClick r:id="" action="ppaction://media"/>
            <a:extLst>
              <a:ext uri="{FF2B5EF4-FFF2-40B4-BE49-F238E27FC236}">
                <a16:creationId xmlns:a16="http://schemas.microsoft.com/office/drawing/2014/main" id="{8B249F2E-4AED-4C18-B46F-001A3F24C0B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6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6633" y="79899"/>
            <a:ext cx="11878733" cy="633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8542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3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E7028B-7DE2-4C9A-949E-EA88F5474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398" y="940417"/>
            <a:ext cx="9022276" cy="54490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44AE20-AD6F-4E3D-9773-84BAEA19EA85}"/>
              </a:ext>
            </a:extLst>
          </p:cNvPr>
          <p:cNvSpPr txBox="1"/>
          <p:nvPr/>
        </p:nvSpPr>
        <p:spPr>
          <a:xfrm>
            <a:off x="4110520" y="191708"/>
            <a:ext cx="39709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LUYỆN VIẾT VỞ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355FB1E-29F5-4457-844E-174AA6983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4398" y="940417"/>
            <a:ext cx="3817238" cy="53187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F67D97-9135-47ED-874F-7E8CD7F8B2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9192" y="940417"/>
            <a:ext cx="3884573" cy="531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0741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"/>
          <p:cNvSpPr txBox="1">
            <a:spLocks noGrp="1"/>
          </p:cNvSpPr>
          <p:nvPr>
            <p:ph type="ctrTitle" idx="4294967295"/>
          </p:nvPr>
        </p:nvSpPr>
        <p:spPr>
          <a:xfrm>
            <a:off x="1524000" y="2840855"/>
            <a:ext cx="9144000" cy="899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8119"/>
              </a:buClr>
              <a:buSzPts val="4800"/>
              <a:buFont typeface="Arial"/>
              <a:buNone/>
            </a:pPr>
            <a:r>
              <a:rPr lang="en-US" sz="4800" b="1">
                <a:solidFill>
                  <a:srgbClr val="FF8119"/>
                </a:solidFill>
              </a:rPr>
              <a:t>Hoc10 chúc các em học tốt!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4EBF9EF-6C22-4CCE-9C29-3735353C1EF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t="8502" r="1503" b="10929"/>
          <a:stretch/>
        </p:blipFill>
        <p:spPr>
          <a:xfrm>
            <a:off x="84823" y="1435100"/>
            <a:ext cx="12022354" cy="20265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6BC8C3-32E9-4696-8538-F39122038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4847" y="0"/>
            <a:ext cx="3682303" cy="11766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033ABE-D6F8-4F57-9822-DC0C339B44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50" t="23520"/>
          <a:stretch/>
        </p:blipFill>
        <p:spPr>
          <a:xfrm>
            <a:off x="84822" y="3720154"/>
            <a:ext cx="12022353" cy="229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122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F407303C-2AC3-482D-8D12-5A473666F58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t="8502" r="56216" b="10929"/>
          <a:stretch/>
        </p:blipFill>
        <p:spPr>
          <a:xfrm>
            <a:off x="3486763" y="2582801"/>
            <a:ext cx="6286501" cy="199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024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D94EB2D9-4F50-4F03-9ED7-DFBBCE94AE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137" t="8502" r="1503" b="10929"/>
          <a:stretch/>
        </p:blipFill>
        <p:spPr>
          <a:xfrm>
            <a:off x="2763274" y="2449602"/>
            <a:ext cx="7304957" cy="19939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5978A91-83F1-4E39-A199-1454BA518B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520" r="38945"/>
          <a:stretch/>
        </p:blipFill>
        <p:spPr>
          <a:xfrm>
            <a:off x="2568614" y="1408016"/>
            <a:ext cx="7971567" cy="229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235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D231FCA-3CA8-4FE8-8E01-4688D85BB560}"/>
              </a:ext>
            </a:extLst>
          </p:cNvPr>
          <p:cNvSpPr/>
          <p:nvPr/>
        </p:nvSpPr>
        <p:spPr>
          <a:xfrm>
            <a:off x="1827046" y="5340528"/>
            <a:ext cx="2664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22" pitchFamily="34" charset="0"/>
                <a:ea typeface="+mn-ea"/>
                <a:cs typeface="Arial"/>
                <a:sym typeface="Arial"/>
              </a:rPr>
              <a:t>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100315-E044-4906-9643-AA235A2FE5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301" t="21925" r="706" b="1595"/>
          <a:stretch/>
        </p:blipFill>
        <p:spPr>
          <a:xfrm>
            <a:off x="3840538" y="1509328"/>
            <a:ext cx="5519772" cy="229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362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F34057-8D0E-4B40-B10D-04633C17E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579" y="1750006"/>
            <a:ext cx="11588708" cy="17546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8C944C-4E99-4995-BD98-3E7F93718F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578" y="3947140"/>
            <a:ext cx="11873421" cy="170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465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8F8C25A-E9BA-4B3E-8FE0-C2F01B11FA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621"/>
          <a:stretch/>
        </p:blipFill>
        <p:spPr>
          <a:xfrm>
            <a:off x="2601631" y="1227915"/>
            <a:ext cx="6988738" cy="223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472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182</TotalTime>
  <Words>65</Words>
  <Application>Microsoft Office PowerPoint</Application>
  <PresentationFormat>Widescreen</PresentationFormat>
  <Paragraphs>20</Paragraphs>
  <Slides>25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HP001 4 hàng</vt:lpstr>
      <vt:lpstr>HP-222</vt:lpstr>
      <vt:lpstr>UTM Avo</vt:lpstr>
      <vt:lpstr>Office Theme</vt:lpstr>
      <vt:lpstr>Tuần 15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Tuần 11: Bài 53: uôm </dc:title>
  <dc:creator>Administrator</dc:creator>
  <cp:lastModifiedBy>Nguyễn Nam Khánh</cp:lastModifiedBy>
  <cp:revision>32</cp:revision>
  <dcterms:created xsi:type="dcterms:W3CDTF">2021-11-01T08:16:43Z</dcterms:created>
  <dcterms:modified xsi:type="dcterms:W3CDTF">2021-12-18T15:13:52Z</dcterms:modified>
</cp:coreProperties>
</file>