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9"/>
  </p:notesMasterIdLst>
  <p:sldIdLst>
    <p:sldId id="407" r:id="rId2"/>
    <p:sldId id="473" r:id="rId3"/>
    <p:sldId id="474" r:id="rId4"/>
    <p:sldId id="475" r:id="rId5"/>
    <p:sldId id="510" r:id="rId6"/>
    <p:sldId id="511" r:id="rId7"/>
    <p:sldId id="476" r:id="rId8"/>
    <p:sldId id="478" r:id="rId9"/>
    <p:sldId id="482" r:id="rId10"/>
    <p:sldId id="477" r:id="rId11"/>
    <p:sldId id="481" r:id="rId12"/>
    <p:sldId id="480" r:id="rId13"/>
    <p:sldId id="479" r:id="rId14"/>
    <p:sldId id="490" r:id="rId15"/>
    <p:sldId id="489" r:id="rId16"/>
    <p:sldId id="488" r:id="rId17"/>
    <p:sldId id="487" r:id="rId18"/>
    <p:sldId id="486" r:id="rId19"/>
    <p:sldId id="485" r:id="rId20"/>
    <p:sldId id="501" r:id="rId21"/>
    <p:sldId id="500" r:id="rId22"/>
    <p:sldId id="499" r:id="rId23"/>
    <p:sldId id="498" r:id="rId24"/>
    <p:sldId id="496" r:id="rId25"/>
    <p:sldId id="497" r:id="rId26"/>
    <p:sldId id="495" r:id="rId27"/>
    <p:sldId id="494" r:id="rId28"/>
    <p:sldId id="493" r:id="rId29"/>
    <p:sldId id="492" r:id="rId30"/>
    <p:sldId id="491" r:id="rId31"/>
    <p:sldId id="507" r:id="rId32"/>
    <p:sldId id="506" r:id="rId33"/>
    <p:sldId id="504" r:id="rId34"/>
    <p:sldId id="509" r:id="rId35"/>
    <p:sldId id="484" r:id="rId36"/>
    <p:sldId id="502" r:id="rId37"/>
    <p:sldId id="349" r:id="rId38"/>
  </p:sldIdLst>
  <p:sldSz cx="10160000" cy="5715000"/>
  <p:notesSz cx="9144000" cy="6858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Utm avo" panose="02040603050506020204" pitchFamily="18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ương Tử" initials="DT" lastIdx="2" clrIdx="0">
    <p:extLst>
      <p:ext uri="{19B8F6BF-5375-455C-9EA6-DF929625EA0E}">
        <p15:presenceInfo xmlns:p15="http://schemas.microsoft.com/office/powerpoint/2012/main" userId="723b9a90c4d9cf43" providerId="Windows Live"/>
      </p:ext>
    </p:extLst>
  </p:cmAuthor>
  <p:cmAuthor id="2" name="Microsoft Office User" initials="MO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00AFE"/>
    <a:srgbClr val="FFFFCC"/>
    <a:srgbClr val="00FF00"/>
    <a:srgbClr val="FF66FF"/>
    <a:srgbClr val="0B055B"/>
    <a:srgbClr val="FFFF99"/>
    <a:srgbClr val="006600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88434" autoAdjust="0"/>
  </p:normalViewPr>
  <p:slideViewPr>
    <p:cSldViewPr snapToGrid="0">
      <p:cViewPr varScale="1">
        <p:scale>
          <a:sx n="90" d="100"/>
          <a:sy n="90" d="100"/>
        </p:scale>
        <p:origin x="571" y="58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31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599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89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9"/>
            <a:ext cx="3342570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7"/>
            <a:ext cx="22860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7"/>
            <a:ext cx="6688667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56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9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9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88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8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9"/>
            <a:ext cx="86360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6" r:id="rId3"/>
    <p:sldLayoutId id="2147483725" r:id="rId4"/>
    <p:sldLayoutId id="2147483724" r:id="rId5"/>
    <p:sldLayoutId id="2147483723" r:id="rId6"/>
    <p:sldLayoutId id="2147483720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728" r:id="rId13"/>
    <p:sldLayoutId id="2147483727" r:id="rId14"/>
    <p:sldLayoutId id="2147483722" r:id="rId15"/>
    <p:sldLayoutId id="2147483721" r:id="rId16"/>
    <p:sldLayoutId id="2147483693" r:id="rId17"/>
    <p:sldLayoutId id="2147483668" r:id="rId18"/>
    <p:sldLayoutId id="2147483669" r:id="rId19"/>
    <p:sldLayoutId id="2147483670" r:id="rId20"/>
    <p:sldLayoutId id="2147483671" r:id="rId2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35.xml"/><Relationship Id="rId26" Type="http://schemas.openxmlformats.org/officeDocument/2006/relationships/slide" Target="slide23.xml"/><Relationship Id="rId3" Type="http://schemas.openxmlformats.org/officeDocument/2006/relationships/slide" Target="slide4.xml"/><Relationship Id="rId21" Type="http://schemas.openxmlformats.org/officeDocument/2006/relationships/slide" Target="slide18.xml"/><Relationship Id="rId34" Type="http://schemas.openxmlformats.org/officeDocument/2006/relationships/slide" Target="slide31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36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33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1.xml"/><Relationship Id="rId32" Type="http://schemas.openxmlformats.org/officeDocument/2006/relationships/slide" Target="slide29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0.xml"/><Relationship Id="rId28" Type="http://schemas.openxmlformats.org/officeDocument/2006/relationships/slide" Target="slide25.xml"/><Relationship Id="rId10" Type="http://schemas.openxmlformats.org/officeDocument/2006/relationships/slide" Target="slide11.xml"/><Relationship Id="rId19" Type="http://schemas.openxmlformats.org/officeDocument/2006/relationships/slide" Target="slide34.xml"/><Relationship Id="rId31" Type="http://schemas.openxmlformats.org/officeDocument/2006/relationships/slide" Target="slide28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19.xml"/><Relationship Id="rId27" Type="http://schemas.openxmlformats.org/officeDocument/2006/relationships/slide" Target="slide24.xml"/><Relationship Id="rId30" Type="http://schemas.openxmlformats.org/officeDocument/2006/relationships/slide" Target="slide27.xml"/><Relationship Id="rId35" Type="http://schemas.openxmlformats.org/officeDocument/2006/relationships/slide" Target="slide32.xml"/><Relationship Id="rId8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slide" Target="slide2.xml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4565" y="1427967"/>
            <a:ext cx="4043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4813" y="375781"/>
            <a:ext cx="529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&amp;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ĐÀO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QUẬN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LONG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BIÊN</a:t>
            </a:r>
            <a:endParaRPr lang="en-US" sz="1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445" y="2857500"/>
            <a:ext cx="8835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KIỂM TRA ĐỌC CUỐI HỌC KÌ I</a:t>
            </a:r>
          </a:p>
        </p:txBody>
      </p:sp>
    </p:spTree>
    <p:extLst>
      <p:ext uri="{BB962C8B-B14F-4D97-AF65-F5344CB8AC3E}">
        <p14:creationId xmlns:p14="http://schemas.microsoft.com/office/powerpoint/2010/main" val="282887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F35035-54F8-485D-9D9E-22AC4CF0A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90" y="865328"/>
            <a:ext cx="8824304" cy="3795572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09B7B2D4-02EB-4505-90C4-4FCEC34B1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35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A421E7BF-8884-4C60-B061-EA7B9B96C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076" y="193971"/>
            <a:ext cx="7183024" cy="5146972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AF4BED6A-1B1A-41B7-8A10-71509D617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71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B91643AC-401B-4D65-93B0-E5A91AAC0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27" y="924071"/>
            <a:ext cx="8670745" cy="3508229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CDE2F814-9F25-4AE0-818F-295A21ED6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9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F2567B02-1B71-4342-AA08-1B816448B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31" y="1114542"/>
            <a:ext cx="8771338" cy="3216157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A36318F1-F5E1-43D8-977A-7D9E4A0F2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70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B7B0BFF4-DE6D-4E3D-AD63-A57B1D385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78" y="1114562"/>
            <a:ext cx="9052244" cy="2809738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7E997250-B404-4DAD-A30E-A5B284C9F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84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23FA84CD-FE3C-49D6-AAE1-2D4AB5880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56" y="1121024"/>
            <a:ext cx="9196193" cy="2993776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F4CAAFB0-CDBC-4A00-B5DF-D81C5439C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06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12E599D9-CA97-4C91-AB6E-B46E129DF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753" y="211438"/>
            <a:ext cx="7186493" cy="5097162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01B02F38-0DB8-43DC-A554-16DDAE90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97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244A864E-8009-4C61-A5DC-BC62E347F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656" y="153416"/>
            <a:ext cx="6360743" cy="5408167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4A21287F-D313-412C-AA06-72348D0B1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72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A1627E19-72C6-4241-A386-7AA1F0F5F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19" y="455714"/>
            <a:ext cx="8708230" cy="4803572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A3CA2634-8EEC-4B37-B57E-8B2769459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8816"/>
            <a:ext cx="1049868" cy="59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96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A0DAD7DC-8371-4266-84F4-3A9A5C0FB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43" y="1124138"/>
            <a:ext cx="9003018" cy="3270062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598A49FE-5F5B-409E-B206-2EAC41671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8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577C331A-5730-4A9F-9F0F-5ED1BFB81331}"/>
              </a:ext>
            </a:extLst>
          </p:cNvPr>
          <p:cNvSpPr/>
          <p:nvPr/>
        </p:nvSpPr>
        <p:spPr>
          <a:xfrm>
            <a:off x="55072" y="971544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4F908-2135-45A6-8A36-7E94A15D3235}"/>
              </a:ext>
            </a:extLst>
          </p:cNvPr>
          <p:cNvSpPr txBox="1"/>
          <p:nvPr/>
        </p:nvSpPr>
        <p:spPr>
          <a:xfrm>
            <a:off x="1325124" y="196269"/>
            <a:ext cx="8835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KIỂM TRA ĐỌC CUỐI HỌC KÌ I</a:t>
            </a: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C52D3367-523A-44F0-ACA4-55DC4DA74B57}"/>
              </a:ext>
            </a:extLst>
          </p:cNvPr>
          <p:cNvSpPr/>
          <p:nvPr/>
        </p:nvSpPr>
        <p:spPr>
          <a:xfrm>
            <a:off x="1198072" y="971544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02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CB573853-7742-4956-AC4C-673785DE7330}"/>
              </a:ext>
            </a:extLst>
          </p:cNvPr>
          <p:cNvSpPr/>
          <p:nvPr/>
        </p:nvSpPr>
        <p:spPr>
          <a:xfrm>
            <a:off x="2341072" y="971544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03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8" name="Rectangle 7">
            <a:hlinkClick r:id="rId5" action="ppaction://hlinksldjump"/>
            <a:extLst>
              <a:ext uri="{FF2B5EF4-FFF2-40B4-BE49-F238E27FC236}">
                <a16:creationId xmlns:a16="http://schemas.microsoft.com/office/drawing/2014/main" id="{3808FAB4-E2F3-429C-BB6D-58A05D9C3345}"/>
              </a:ext>
            </a:extLst>
          </p:cNvPr>
          <p:cNvSpPr/>
          <p:nvPr/>
        </p:nvSpPr>
        <p:spPr>
          <a:xfrm>
            <a:off x="3484072" y="971544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04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5797334B-A733-42F6-B482-4FEE6C525904}"/>
              </a:ext>
            </a:extLst>
          </p:cNvPr>
          <p:cNvSpPr/>
          <p:nvPr/>
        </p:nvSpPr>
        <p:spPr>
          <a:xfrm>
            <a:off x="4627072" y="971544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05</a:t>
            </a:r>
          </a:p>
        </p:txBody>
      </p:sp>
      <p:sp>
        <p:nvSpPr>
          <p:cNvPr id="10" name="Rectangle 9">
            <a:hlinkClick r:id="rId6" action="ppaction://hlinksldjump"/>
            <a:extLst>
              <a:ext uri="{FF2B5EF4-FFF2-40B4-BE49-F238E27FC236}">
                <a16:creationId xmlns:a16="http://schemas.microsoft.com/office/drawing/2014/main" id="{9AD304D5-D5AC-429D-AD8F-0AF10ADAE62B}"/>
              </a:ext>
            </a:extLst>
          </p:cNvPr>
          <p:cNvSpPr/>
          <p:nvPr/>
        </p:nvSpPr>
        <p:spPr>
          <a:xfrm>
            <a:off x="5770072" y="971544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06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11" name="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1B8A7633-A8F3-4982-82BD-D6B7B57A8B03}"/>
              </a:ext>
            </a:extLst>
          </p:cNvPr>
          <p:cNvSpPr/>
          <p:nvPr/>
        </p:nvSpPr>
        <p:spPr>
          <a:xfrm>
            <a:off x="6913072" y="986818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07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12" name="Rectangle 11">
            <a:hlinkClick r:id="rId8" action="ppaction://hlinksldjump"/>
            <a:extLst>
              <a:ext uri="{FF2B5EF4-FFF2-40B4-BE49-F238E27FC236}">
                <a16:creationId xmlns:a16="http://schemas.microsoft.com/office/drawing/2014/main" id="{4F7EED48-7DB9-404C-B7B3-AB1719BABC14}"/>
              </a:ext>
            </a:extLst>
          </p:cNvPr>
          <p:cNvSpPr/>
          <p:nvPr/>
        </p:nvSpPr>
        <p:spPr>
          <a:xfrm>
            <a:off x="8056072" y="953866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08</a:t>
            </a:r>
          </a:p>
        </p:txBody>
      </p:sp>
      <p:sp>
        <p:nvSpPr>
          <p:cNvPr id="13" name="Rectangle 12">
            <a:hlinkClick r:id="rId9" action="ppaction://hlinksldjump"/>
            <a:extLst>
              <a:ext uri="{FF2B5EF4-FFF2-40B4-BE49-F238E27FC236}">
                <a16:creationId xmlns:a16="http://schemas.microsoft.com/office/drawing/2014/main" id="{EEAC0905-01C7-4062-B7F9-27CA6141DC9B}"/>
              </a:ext>
            </a:extLst>
          </p:cNvPr>
          <p:cNvSpPr/>
          <p:nvPr/>
        </p:nvSpPr>
        <p:spPr>
          <a:xfrm>
            <a:off x="9199072" y="971544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09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14" name="Rectangle 13">
            <a:hlinkClick r:id="rId10" action="ppaction://hlinksldjump"/>
            <a:extLst>
              <a:ext uri="{FF2B5EF4-FFF2-40B4-BE49-F238E27FC236}">
                <a16:creationId xmlns:a16="http://schemas.microsoft.com/office/drawing/2014/main" id="{198C2F33-BD29-442F-B084-C4F4035ED9A7}"/>
              </a:ext>
            </a:extLst>
          </p:cNvPr>
          <p:cNvSpPr/>
          <p:nvPr/>
        </p:nvSpPr>
        <p:spPr>
          <a:xfrm>
            <a:off x="55072" y="2115922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10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15" name="Rectangle 14">
            <a:hlinkClick r:id="rId11" action="ppaction://hlinksldjump"/>
            <a:extLst>
              <a:ext uri="{FF2B5EF4-FFF2-40B4-BE49-F238E27FC236}">
                <a16:creationId xmlns:a16="http://schemas.microsoft.com/office/drawing/2014/main" id="{934E1CFC-E180-49FF-BB03-9CD68801B825}"/>
              </a:ext>
            </a:extLst>
          </p:cNvPr>
          <p:cNvSpPr/>
          <p:nvPr/>
        </p:nvSpPr>
        <p:spPr>
          <a:xfrm>
            <a:off x="1198072" y="2115922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11</a:t>
            </a:r>
          </a:p>
        </p:txBody>
      </p:sp>
      <p:sp>
        <p:nvSpPr>
          <p:cNvPr id="16" name="Rectangle 15">
            <a:hlinkClick r:id="rId12" action="ppaction://hlinksldjump"/>
            <a:extLst>
              <a:ext uri="{FF2B5EF4-FFF2-40B4-BE49-F238E27FC236}">
                <a16:creationId xmlns:a16="http://schemas.microsoft.com/office/drawing/2014/main" id="{CAF17164-B4A0-406F-A445-CB961652C5AC}"/>
              </a:ext>
            </a:extLst>
          </p:cNvPr>
          <p:cNvSpPr/>
          <p:nvPr/>
        </p:nvSpPr>
        <p:spPr>
          <a:xfrm>
            <a:off x="2341072" y="2115922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12</a:t>
            </a:r>
          </a:p>
        </p:txBody>
      </p:sp>
      <p:sp>
        <p:nvSpPr>
          <p:cNvPr id="17" name="Rectangle 16">
            <a:hlinkClick r:id="rId13" action="ppaction://hlinksldjump"/>
            <a:extLst>
              <a:ext uri="{FF2B5EF4-FFF2-40B4-BE49-F238E27FC236}">
                <a16:creationId xmlns:a16="http://schemas.microsoft.com/office/drawing/2014/main" id="{9B09DEF8-4ED9-45D4-A63C-C92F627AE567}"/>
              </a:ext>
            </a:extLst>
          </p:cNvPr>
          <p:cNvSpPr/>
          <p:nvPr/>
        </p:nvSpPr>
        <p:spPr>
          <a:xfrm>
            <a:off x="3484072" y="2118496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13</a:t>
            </a:r>
          </a:p>
        </p:txBody>
      </p:sp>
      <p:sp>
        <p:nvSpPr>
          <p:cNvPr id="18" name="Rectangle 17">
            <a:hlinkClick r:id="rId14" action="ppaction://hlinksldjump"/>
            <a:extLst>
              <a:ext uri="{FF2B5EF4-FFF2-40B4-BE49-F238E27FC236}">
                <a16:creationId xmlns:a16="http://schemas.microsoft.com/office/drawing/2014/main" id="{6D2021E8-C68A-4B69-B530-308AE82269F3}"/>
              </a:ext>
            </a:extLst>
          </p:cNvPr>
          <p:cNvSpPr/>
          <p:nvPr/>
        </p:nvSpPr>
        <p:spPr>
          <a:xfrm>
            <a:off x="4627072" y="2115922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14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19" name="Rectangle 18">
            <a:hlinkClick r:id="rId15" action="ppaction://hlinksldjump"/>
            <a:extLst>
              <a:ext uri="{FF2B5EF4-FFF2-40B4-BE49-F238E27FC236}">
                <a16:creationId xmlns:a16="http://schemas.microsoft.com/office/drawing/2014/main" id="{11F2083C-23B8-4BE9-99CC-844463811FFB}"/>
              </a:ext>
            </a:extLst>
          </p:cNvPr>
          <p:cNvSpPr/>
          <p:nvPr/>
        </p:nvSpPr>
        <p:spPr>
          <a:xfrm>
            <a:off x="5770072" y="2115922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15</a:t>
            </a:r>
          </a:p>
        </p:txBody>
      </p:sp>
      <p:sp>
        <p:nvSpPr>
          <p:cNvPr id="20" name="Rectangle 19">
            <a:hlinkClick r:id="rId16" action="ppaction://hlinksldjump"/>
            <a:extLst>
              <a:ext uri="{FF2B5EF4-FFF2-40B4-BE49-F238E27FC236}">
                <a16:creationId xmlns:a16="http://schemas.microsoft.com/office/drawing/2014/main" id="{C91E7CCE-0D53-41AA-A18A-7CE049CE7852}"/>
              </a:ext>
            </a:extLst>
          </p:cNvPr>
          <p:cNvSpPr/>
          <p:nvPr/>
        </p:nvSpPr>
        <p:spPr>
          <a:xfrm>
            <a:off x="6913072" y="2131196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16</a:t>
            </a:r>
          </a:p>
        </p:txBody>
      </p:sp>
      <p:sp>
        <p:nvSpPr>
          <p:cNvPr id="21" name="Rectangle 20">
            <a:hlinkClick r:id="rId17" action="ppaction://hlinksldjump"/>
            <a:extLst>
              <a:ext uri="{FF2B5EF4-FFF2-40B4-BE49-F238E27FC236}">
                <a16:creationId xmlns:a16="http://schemas.microsoft.com/office/drawing/2014/main" id="{65A3C5B4-8F49-424D-90FA-9CA1FC6D96CD}"/>
              </a:ext>
            </a:extLst>
          </p:cNvPr>
          <p:cNvSpPr/>
          <p:nvPr/>
        </p:nvSpPr>
        <p:spPr>
          <a:xfrm>
            <a:off x="8056072" y="2098244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17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22" name="Rectangle 21">
            <a:hlinkClick r:id="rId18" action="ppaction://hlinksldjump"/>
            <a:extLst>
              <a:ext uri="{FF2B5EF4-FFF2-40B4-BE49-F238E27FC236}">
                <a16:creationId xmlns:a16="http://schemas.microsoft.com/office/drawing/2014/main" id="{7ECE1129-2B68-43BB-B077-3A91515C4079}"/>
              </a:ext>
            </a:extLst>
          </p:cNvPr>
          <p:cNvSpPr/>
          <p:nvPr/>
        </p:nvSpPr>
        <p:spPr>
          <a:xfrm>
            <a:off x="9199072" y="2115922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18</a:t>
            </a:r>
          </a:p>
        </p:txBody>
      </p:sp>
      <p:sp>
        <p:nvSpPr>
          <p:cNvPr id="23" name="Rectangle 22">
            <a:hlinkClick r:id="rId19" action="ppaction://hlinksldjump"/>
            <a:extLst>
              <a:ext uri="{FF2B5EF4-FFF2-40B4-BE49-F238E27FC236}">
                <a16:creationId xmlns:a16="http://schemas.microsoft.com/office/drawing/2014/main" id="{EA31F245-1AAA-4FFB-8359-B7765B3F12DC}"/>
              </a:ext>
            </a:extLst>
          </p:cNvPr>
          <p:cNvSpPr/>
          <p:nvPr/>
        </p:nvSpPr>
        <p:spPr>
          <a:xfrm>
            <a:off x="55072" y="3242622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19</a:t>
            </a:r>
          </a:p>
        </p:txBody>
      </p:sp>
      <p:sp>
        <p:nvSpPr>
          <p:cNvPr id="24" name="Rectangle 23">
            <a:hlinkClick r:id="rId20" action="ppaction://hlinksldjump"/>
            <a:extLst>
              <a:ext uri="{FF2B5EF4-FFF2-40B4-BE49-F238E27FC236}">
                <a16:creationId xmlns:a16="http://schemas.microsoft.com/office/drawing/2014/main" id="{A7266C63-EC10-4174-90C8-7F4960F746A5}"/>
              </a:ext>
            </a:extLst>
          </p:cNvPr>
          <p:cNvSpPr/>
          <p:nvPr/>
        </p:nvSpPr>
        <p:spPr>
          <a:xfrm>
            <a:off x="1198072" y="3242622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20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25" name="Rectangle 24">
            <a:hlinkClick r:id="rId21" action="ppaction://hlinksldjump"/>
            <a:extLst>
              <a:ext uri="{FF2B5EF4-FFF2-40B4-BE49-F238E27FC236}">
                <a16:creationId xmlns:a16="http://schemas.microsoft.com/office/drawing/2014/main" id="{1AC67EF3-1946-4D42-A831-24C0ABCAF885}"/>
              </a:ext>
            </a:extLst>
          </p:cNvPr>
          <p:cNvSpPr/>
          <p:nvPr/>
        </p:nvSpPr>
        <p:spPr>
          <a:xfrm>
            <a:off x="2341072" y="3242622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21</a:t>
            </a:r>
          </a:p>
        </p:txBody>
      </p:sp>
      <p:sp>
        <p:nvSpPr>
          <p:cNvPr id="26" name="Rectangle 25">
            <a:hlinkClick r:id="rId22" action="ppaction://hlinksldjump"/>
            <a:extLst>
              <a:ext uri="{FF2B5EF4-FFF2-40B4-BE49-F238E27FC236}">
                <a16:creationId xmlns:a16="http://schemas.microsoft.com/office/drawing/2014/main" id="{23CD044E-1A56-4C92-BB90-0FE468F9160A}"/>
              </a:ext>
            </a:extLst>
          </p:cNvPr>
          <p:cNvSpPr/>
          <p:nvPr/>
        </p:nvSpPr>
        <p:spPr>
          <a:xfrm>
            <a:off x="3484072" y="3245196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22</a:t>
            </a:r>
          </a:p>
        </p:txBody>
      </p:sp>
      <p:sp>
        <p:nvSpPr>
          <p:cNvPr id="27" name="Rectangle 26">
            <a:hlinkClick r:id="rId23" action="ppaction://hlinksldjump"/>
            <a:extLst>
              <a:ext uri="{FF2B5EF4-FFF2-40B4-BE49-F238E27FC236}">
                <a16:creationId xmlns:a16="http://schemas.microsoft.com/office/drawing/2014/main" id="{4224A5C6-2BD1-404F-855D-779A1BB40F66}"/>
              </a:ext>
            </a:extLst>
          </p:cNvPr>
          <p:cNvSpPr/>
          <p:nvPr/>
        </p:nvSpPr>
        <p:spPr>
          <a:xfrm>
            <a:off x="4627072" y="3242622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23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28" name="Rectangle 27">
            <a:hlinkClick r:id="rId24" action="ppaction://hlinksldjump"/>
            <a:extLst>
              <a:ext uri="{FF2B5EF4-FFF2-40B4-BE49-F238E27FC236}">
                <a16:creationId xmlns:a16="http://schemas.microsoft.com/office/drawing/2014/main" id="{9EA243AC-427B-41CF-B048-DE6989225E27}"/>
              </a:ext>
            </a:extLst>
          </p:cNvPr>
          <p:cNvSpPr/>
          <p:nvPr/>
        </p:nvSpPr>
        <p:spPr>
          <a:xfrm>
            <a:off x="5770072" y="3242622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24</a:t>
            </a:r>
          </a:p>
        </p:txBody>
      </p:sp>
      <p:sp>
        <p:nvSpPr>
          <p:cNvPr id="29" name="Rectangle 28">
            <a:hlinkClick r:id="rId25" action="ppaction://hlinksldjump"/>
            <a:extLst>
              <a:ext uri="{FF2B5EF4-FFF2-40B4-BE49-F238E27FC236}">
                <a16:creationId xmlns:a16="http://schemas.microsoft.com/office/drawing/2014/main" id="{D4DFF20B-620C-4E78-8C0D-0AE6DAAE37D9}"/>
              </a:ext>
            </a:extLst>
          </p:cNvPr>
          <p:cNvSpPr/>
          <p:nvPr/>
        </p:nvSpPr>
        <p:spPr>
          <a:xfrm>
            <a:off x="6913072" y="3257896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25</a:t>
            </a:r>
          </a:p>
        </p:txBody>
      </p:sp>
      <p:sp>
        <p:nvSpPr>
          <p:cNvPr id="30" name="Rectangle 29">
            <a:hlinkClick r:id="rId26" action="ppaction://hlinksldjump"/>
            <a:extLst>
              <a:ext uri="{FF2B5EF4-FFF2-40B4-BE49-F238E27FC236}">
                <a16:creationId xmlns:a16="http://schemas.microsoft.com/office/drawing/2014/main" id="{958FE785-3923-461B-89A3-AB1A69BDEC1C}"/>
              </a:ext>
            </a:extLst>
          </p:cNvPr>
          <p:cNvSpPr/>
          <p:nvPr/>
        </p:nvSpPr>
        <p:spPr>
          <a:xfrm>
            <a:off x="8056072" y="3224944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26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31" name="Rectangle 30">
            <a:hlinkClick r:id="rId27" action="ppaction://hlinksldjump"/>
            <a:extLst>
              <a:ext uri="{FF2B5EF4-FFF2-40B4-BE49-F238E27FC236}">
                <a16:creationId xmlns:a16="http://schemas.microsoft.com/office/drawing/2014/main" id="{0D2B6C96-2035-41AE-96C9-189C1626D7B8}"/>
              </a:ext>
            </a:extLst>
          </p:cNvPr>
          <p:cNvSpPr/>
          <p:nvPr/>
        </p:nvSpPr>
        <p:spPr>
          <a:xfrm>
            <a:off x="9199072" y="3242622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27</a:t>
            </a:r>
          </a:p>
        </p:txBody>
      </p:sp>
      <p:sp>
        <p:nvSpPr>
          <p:cNvPr id="32" name="Rectangle 31">
            <a:hlinkClick r:id="rId28" action="ppaction://hlinksldjump"/>
            <a:extLst>
              <a:ext uri="{FF2B5EF4-FFF2-40B4-BE49-F238E27FC236}">
                <a16:creationId xmlns:a16="http://schemas.microsoft.com/office/drawing/2014/main" id="{6014628C-C7D2-499F-8525-7E487C8F0800}"/>
              </a:ext>
            </a:extLst>
          </p:cNvPr>
          <p:cNvSpPr/>
          <p:nvPr/>
        </p:nvSpPr>
        <p:spPr>
          <a:xfrm>
            <a:off x="55072" y="4341700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28</a:t>
            </a:r>
          </a:p>
        </p:txBody>
      </p:sp>
      <p:sp>
        <p:nvSpPr>
          <p:cNvPr id="33" name="Rectangle 32">
            <a:hlinkClick r:id="rId29" action="ppaction://hlinksldjump"/>
            <a:extLst>
              <a:ext uri="{FF2B5EF4-FFF2-40B4-BE49-F238E27FC236}">
                <a16:creationId xmlns:a16="http://schemas.microsoft.com/office/drawing/2014/main" id="{C036EC96-3771-4181-8ACF-BEDDE5EEA367}"/>
              </a:ext>
            </a:extLst>
          </p:cNvPr>
          <p:cNvSpPr/>
          <p:nvPr/>
        </p:nvSpPr>
        <p:spPr>
          <a:xfrm>
            <a:off x="1198072" y="4341700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29</a:t>
            </a:r>
          </a:p>
        </p:txBody>
      </p:sp>
      <p:sp>
        <p:nvSpPr>
          <p:cNvPr id="34" name="Rectangle 33">
            <a:hlinkClick r:id="rId30" action="ppaction://hlinksldjump"/>
            <a:extLst>
              <a:ext uri="{FF2B5EF4-FFF2-40B4-BE49-F238E27FC236}">
                <a16:creationId xmlns:a16="http://schemas.microsoft.com/office/drawing/2014/main" id="{F4FA8604-33A2-4545-B4AB-DA80D2352B45}"/>
              </a:ext>
            </a:extLst>
          </p:cNvPr>
          <p:cNvSpPr/>
          <p:nvPr/>
        </p:nvSpPr>
        <p:spPr>
          <a:xfrm>
            <a:off x="2341072" y="4341700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30</a:t>
            </a:r>
          </a:p>
        </p:txBody>
      </p:sp>
      <p:sp>
        <p:nvSpPr>
          <p:cNvPr id="35" name="Rectangle 34">
            <a:hlinkClick r:id="rId31" action="ppaction://hlinksldjump"/>
            <a:extLst>
              <a:ext uri="{FF2B5EF4-FFF2-40B4-BE49-F238E27FC236}">
                <a16:creationId xmlns:a16="http://schemas.microsoft.com/office/drawing/2014/main" id="{81E1C2F7-9519-4051-A0CD-17CD2C239012}"/>
              </a:ext>
            </a:extLst>
          </p:cNvPr>
          <p:cNvSpPr/>
          <p:nvPr/>
        </p:nvSpPr>
        <p:spPr>
          <a:xfrm>
            <a:off x="3484072" y="4344274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31</a:t>
            </a:r>
          </a:p>
        </p:txBody>
      </p:sp>
      <p:sp>
        <p:nvSpPr>
          <p:cNvPr id="36" name="Rectangle 35">
            <a:hlinkClick r:id="rId32" action="ppaction://hlinksldjump"/>
            <a:extLst>
              <a:ext uri="{FF2B5EF4-FFF2-40B4-BE49-F238E27FC236}">
                <a16:creationId xmlns:a16="http://schemas.microsoft.com/office/drawing/2014/main" id="{A233D10D-7C4B-4CF7-A233-32756671CBC2}"/>
              </a:ext>
            </a:extLst>
          </p:cNvPr>
          <p:cNvSpPr/>
          <p:nvPr/>
        </p:nvSpPr>
        <p:spPr>
          <a:xfrm>
            <a:off x="4627072" y="4341700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32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37" name="Rectangle 36">
            <a:hlinkClick r:id="rId33" action="ppaction://hlinksldjump"/>
            <a:extLst>
              <a:ext uri="{FF2B5EF4-FFF2-40B4-BE49-F238E27FC236}">
                <a16:creationId xmlns:a16="http://schemas.microsoft.com/office/drawing/2014/main" id="{C2DEF7AF-9ADB-4EED-A681-75ABAE3A445C}"/>
              </a:ext>
            </a:extLst>
          </p:cNvPr>
          <p:cNvSpPr/>
          <p:nvPr/>
        </p:nvSpPr>
        <p:spPr>
          <a:xfrm>
            <a:off x="5770072" y="4341700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33</a:t>
            </a:r>
          </a:p>
        </p:txBody>
      </p:sp>
      <p:sp>
        <p:nvSpPr>
          <p:cNvPr id="38" name="Rectangle 37">
            <a:hlinkClick r:id="rId34" action="ppaction://hlinksldjump"/>
            <a:extLst>
              <a:ext uri="{FF2B5EF4-FFF2-40B4-BE49-F238E27FC236}">
                <a16:creationId xmlns:a16="http://schemas.microsoft.com/office/drawing/2014/main" id="{6CF541A4-09E0-435D-9456-4EFDACC00580}"/>
              </a:ext>
            </a:extLst>
          </p:cNvPr>
          <p:cNvSpPr/>
          <p:nvPr/>
        </p:nvSpPr>
        <p:spPr>
          <a:xfrm>
            <a:off x="6913072" y="4356974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34</a:t>
            </a:r>
          </a:p>
        </p:txBody>
      </p:sp>
      <p:sp>
        <p:nvSpPr>
          <p:cNvPr id="39" name="Rectangle 38">
            <a:hlinkClick r:id="rId35" action="ppaction://hlinksldjump"/>
            <a:extLst>
              <a:ext uri="{FF2B5EF4-FFF2-40B4-BE49-F238E27FC236}">
                <a16:creationId xmlns:a16="http://schemas.microsoft.com/office/drawing/2014/main" id="{5D39768D-D331-4C77-91D0-E7BC306FE0E4}"/>
              </a:ext>
            </a:extLst>
          </p:cNvPr>
          <p:cNvSpPr/>
          <p:nvPr/>
        </p:nvSpPr>
        <p:spPr>
          <a:xfrm>
            <a:off x="8056072" y="4324022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35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40" name="Rectangle 39">
            <a:hlinkClick r:id="rId35" action="ppaction://hlinksldjump"/>
            <a:extLst>
              <a:ext uri="{FF2B5EF4-FFF2-40B4-BE49-F238E27FC236}">
                <a16:creationId xmlns:a16="http://schemas.microsoft.com/office/drawing/2014/main" id="{DA3F4A3B-B457-4EB5-8E8C-6348B9B1935B}"/>
              </a:ext>
            </a:extLst>
          </p:cNvPr>
          <p:cNvSpPr/>
          <p:nvPr/>
        </p:nvSpPr>
        <p:spPr>
          <a:xfrm>
            <a:off x="9199072" y="4341700"/>
            <a:ext cx="8867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1952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9E7DB156-CB7B-4F32-98D9-8A5418301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52" y="759024"/>
            <a:ext cx="8605094" cy="3889176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DF4EFDB3-3AA3-496D-838B-60684A81E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53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00334191-7CC4-4FA1-9E8D-55FAC3EE9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75" y="690718"/>
            <a:ext cx="8839944" cy="3805082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89D7F4F7-142E-4B6D-A558-BF2C41DEB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55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1BED7E75-7EA0-4792-86F8-C50734E3F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57" y="952738"/>
            <a:ext cx="7914286" cy="3809524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1A88A1DF-F1E4-4AA9-91A7-B38A61A47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66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CB026E4-494A-461B-BD30-3130E12D8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042" y="676466"/>
            <a:ext cx="8211831" cy="3882834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2ADDC8E8-6B65-4007-95D0-3F47F0BD2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51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6635BA68-C49A-48FD-9232-0DA6A3D97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538" y="419109"/>
            <a:ext cx="7003662" cy="4876782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08E8D92E-5173-4508-91C5-C21B7E90D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23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E91ABFD8-756B-444D-8AED-A47B90F62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779" y="347880"/>
            <a:ext cx="7868640" cy="4821020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9278ECBF-B851-45E8-B238-CF4639CC6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63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1D143254-C5A4-4DE3-9C0B-2D4FAA133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05" y="749416"/>
            <a:ext cx="8443090" cy="4216167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1944D06C-A924-4B1D-AE5D-D046F1806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07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152132FD-A0A3-4DC3-AB4D-8E498C6CE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29" y="946252"/>
            <a:ext cx="9031552" cy="3917848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F089D088-ED2A-4822-96E2-19A8A0C9E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43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817CC507-2280-4850-B56A-2B20F75BD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14" y="519333"/>
            <a:ext cx="8345086" cy="4586706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3360C124-79EE-4420-8FA2-9CFADB6D4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50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5B934724-C1FF-4CA2-9D28-1CFC813B7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418" y="392352"/>
            <a:ext cx="6632153" cy="4624148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46AD52F3-17FE-4644-B37C-42CE0CB45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7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498441FC-829B-4612-86E8-78105E068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47" y="225624"/>
            <a:ext cx="8661053" cy="4953410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4B331631-3D98-4B1F-B025-77609EE7D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1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05FDAD8A-14D4-4C51-9D8A-983146D07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17" y="1108333"/>
            <a:ext cx="8844365" cy="2650867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A4128B58-2586-4C69-8692-02B78902C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30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E6B8ACC2-3B2E-4974-BD8D-F720B51B5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33" y="1011442"/>
            <a:ext cx="8596939" cy="3560557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C83AEF74-AFFE-4DF2-A5A0-20226A91E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69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AFC4F51D-9376-48A0-B40C-88F85CC22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95" y="651018"/>
            <a:ext cx="8374776" cy="4086081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7CF59AF3-C613-4D7A-A87B-049293C4D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5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CB2FC203-F4CD-47A9-AFC1-52F78868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456" y="536804"/>
            <a:ext cx="8043357" cy="4276495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CD621F3B-6F07-47E4-A17D-B98624372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32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191B560A-18A3-4639-900B-97619F08B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38" y="747871"/>
            <a:ext cx="8591700" cy="3760629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1C08C486-92CC-401D-A23A-1562A7A00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80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B87063B5-57E9-444F-A9A7-373A1D3E3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814" y="304942"/>
            <a:ext cx="7179067" cy="5105115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D649F708-FCB2-4EC6-AC95-1B8E1C4A6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01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47C687F2-3F98-4950-A46C-9D0451E7F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490" y="319356"/>
            <a:ext cx="6219702" cy="4925743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99E0E992-17A1-49AC-A52E-4072BA241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05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681192"/>
              </p:ext>
            </p:extLst>
          </p:nvPr>
        </p:nvGraphicFramePr>
        <p:xfrm>
          <a:off x="0" y="0"/>
          <a:ext cx="940526" cy="94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orelDRAW" r:id="rId3" imgW="1377778" imgH="1377741" progId="CorelDraw.Graphic.17">
                  <p:embed/>
                </p:oleObj>
              </mc:Choice>
              <mc:Fallback>
                <p:oleObj name="CorelDRAW" r:id="rId3" imgW="1377778" imgH="1377741" progId="CorelDraw.Graphic.1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40526" cy="940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59657" y="2256861"/>
            <a:ext cx="10251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Hẹn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gặp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lại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!</a:t>
            </a:r>
          </a:p>
        </p:txBody>
      </p:sp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33959B96-693B-4E4C-AF7B-58F8FF572A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1BB6210D-9156-4A38-AFEC-4DAF3953B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33" y="1057371"/>
            <a:ext cx="9332167" cy="2831107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B25D5A80-662C-4EA3-869F-2E5F1F3F1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4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B87063B5-57E9-444F-A9A7-373A1D3E3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814" y="304942"/>
            <a:ext cx="7179067" cy="5105115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2BF17D3C-4C67-425A-ABC8-CBB1F18A9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8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47C687F2-3F98-4950-A46C-9D0451E7F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490" y="319356"/>
            <a:ext cx="6219702" cy="4925743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E96C6025-97BF-42BA-B574-D1B9348B5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8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0D96FC2C-67A8-4703-A7FB-AD4AB2C7B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80" y="973233"/>
            <a:ext cx="9491419" cy="3736230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0301CC4D-553C-47C9-9807-FEC9B78E6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60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249BECCB-3EEF-44E5-966F-871C3B9D5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14" y="754142"/>
            <a:ext cx="8553652" cy="4206715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FDF14421-3508-4D0E-AD4E-A1D10E471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1948"/>
            <a:ext cx="1168747" cy="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87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F6053-DCF3-4D4E-8A05-579724239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66" y="692314"/>
            <a:ext cx="8775662" cy="4552786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859AE3F5-879F-4AC0-A9AB-489E1D606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18412"/>
            <a:ext cx="908367" cy="51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09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683738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5778</TotalTime>
  <Words>72</Words>
  <Application>Microsoft Office PowerPoint</Application>
  <PresentationFormat>Custom</PresentationFormat>
  <Paragraphs>42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Arial</vt:lpstr>
      <vt:lpstr>Utm avo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Dương Tử</cp:lastModifiedBy>
  <cp:revision>479</cp:revision>
  <dcterms:created xsi:type="dcterms:W3CDTF">2020-02-10T09:35:50Z</dcterms:created>
  <dcterms:modified xsi:type="dcterms:W3CDTF">2021-12-26T13:19:46Z</dcterms:modified>
</cp:coreProperties>
</file>