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407" r:id="rId2"/>
    <p:sldId id="369" r:id="rId3"/>
    <p:sldId id="411" r:id="rId4"/>
    <p:sldId id="412" r:id="rId5"/>
    <p:sldId id="413" r:id="rId6"/>
    <p:sldId id="414" r:id="rId7"/>
    <p:sldId id="415" r:id="rId8"/>
    <p:sldId id="410" r:id="rId9"/>
    <p:sldId id="416" r:id="rId10"/>
    <p:sldId id="417" r:id="rId11"/>
    <p:sldId id="418" r:id="rId12"/>
    <p:sldId id="425" r:id="rId13"/>
    <p:sldId id="419" r:id="rId14"/>
    <p:sldId id="420" r:id="rId15"/>
    <p:sldId id="421" r:id="rId16"/>
    <p:sldId id="422" r:id="rId17"/>
    <p:sldId id="423" r:id="rId18"/>
    <p:sldId id="424" r:id="rId19"/>
    <p:sldId id="349" r:id="rId20"/>
  </p:sldIdLst>
  <p:sldSz cx="10160000" cy="5715000"/>
  <p:notesSz cx="9144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500AFE"/>
    <a:srgbClr val="FFFFCC"/>
    <a:srgbClr val="00FF00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874" y="6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7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CUỐI KÌ I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2BEBD-701E-484E-84CB-6FFC859A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759"/>
            <a:ext cx="10160000" cy="3709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AA7D7-BE19-4717-84AB-8876142EC170}"/>
              </a:ext>
            </a:extLst>
          </p:cNvPr>
          <p:cNvSpPr txBox="1"/>
          <p:nvPr/>
        </p:nvSpPr>
        <p:spPr>
          <a:xfrm>
            <a:off x="1866900" y="25717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MỘT TRÍ KHÔN HƠN TRĂM TRÍ KHÔN</a:t>
            </a:r>
          </a:p>
        </p:txBody>
      </p:sp>
    </p:spTree>
    <p:extLst>
      <p:ext uri="{BB962C8B-B14F-4D97-AF65-F5344CB8AC3E}">
        <p14:creationId xmlns:p14="http://schemas.microsoft.com/office/powerpoint/2010/main" val="56133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E162-E533-4522-8128-76204B80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13"/>
            <a:ext cx="10160000" cy="4291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2B60F-F0EA-4F72-BEDC-E7688C83DB99}"/>
              </a:ext>
            </a:extLst>
          </p:cNvPr>
          <p:cNvSpPr txBox="1"/>
          <p:nvPr/>
        </p:nvSpPr>
        <p:spPr>
          <a:xfrm>
            <a:off x="1866900" y="25717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MỘT TRÍ KHÔN HƠN TRĂM TRÍ KHÔN</a:t>
            </a:r>
          </a:p>
        </p:txBody>
      </p:sp>
    </p:spTree>
    <p:extLst>
      <p:ext uri="{BB962C8B-B14F-4D97-AF65-F5344CB8AC3E}">
        <p14:creationId xmlns:p14="http://schemas.microsoft.com/office/powerpoint/2010/main" val="135871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51D36-87EE-4FE3-BE9D-BE157C73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79" y="211666"/>
            <a:ext cx="8243121" cy="54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DA5257-91D4-482A-8E8D-F2FA0F7A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1" y="209019"/>
            <a:ext cx="7630055" cy="52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8373-824E-4E9E-9D83-D41AED76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66" y="393700"/>
            <a:ext cx="7806789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E8B3C-5CBC-4817-8A02-C84414C3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802"/>
            <a:ext cx="10092267" cy="36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0A130-AB90-4259-8FBD-F0AAF1E1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08" y="785813"/>
            <a:ext cx="8895453" cy="45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92B3B-3ADD-4C23-B3C3-DAC56153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6" y="1047483"/>
            <a:ext cx="9406467" cy="3947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2AA6A-2F26-4785-8B52-319088F60407}"/>
              </a:ext>
            </a:extLst>
          </p:cNvPr>
          <p:cNvSpPr txBox="1"/>
          <p:nvPr/>
        </p:nvSpPr>
        <p:spPr>
          <a:xfrm>
            <a:off x="1676401" y="3132666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C5285-F114-4D94-B5E1-F2337D27FDE2}"/>
              </a:ext>
            </a:extLst>
          </p:cNvPr>
          <p:cNvSpPr txBox="1"/>
          <p:nvPr/>
        </p:nvSpPr>
        <p:spPr>
          <a:xfrm>
            <a:off x="4648201" y="3132666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49109-D25C-4A05-86B3-6D2D619DA89A}"/>
              </a:ext>
            </a:extLst>
          </p:cNvPr>
          <p:cNvSpPr txBox="1"/>
          <p:nvPr/>
        </p:nvSpPr>
        <p:spPr>
          <a:xfrm>
            <a:off x="7434694" y="3132665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710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B8A3C-F443-4DD6-9505-AB243155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105569"/>
            <a:ext cx="9448800" cy="35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3873A-F567-45BB-BED7-6EDDC178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50" y="0"/>
            <a:ext cx="83446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A64B-E57C-48A2-8300-175B699E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512"/>
            <a:ext cx="10160000" cy="42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3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E4E9-73DC-4745-B293-60B5CEC3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272"/>
            <a:ext cx="10160000" cy="47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7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F47F8-BE6B-42EB-B2FB-8BB552CD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758"/>
            <a:ext cx="10160000" cy="2525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46850-60F6-417E-B199-1806625F93B7}"/>
              </a:ext>
            </a:extLst>
          </p:cNvPr>
          <p:cNvSpPr txBox="1"/>
          <p:nvPr/>
        </p:nvSpPr>
        <p:spPr>
          <a:xfrm>
            <a:off x="1879601" y="3141132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ngh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1667E-7F2E-41A6-978A-97944574E3AE}"/>
              </a:ext>
            </a:extLst>
          </p:cNvPr>
          <p:cNvSpPr txBox="1"/>
          <p:nvPr/>
        </p:nvSpPr>
        <p:spPr>
          <a:xfrm>
            <a:off x="4826000" y="3141132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ngh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38D3BA-9472-45D5-AD2F-85107F845E37}"/>
              </a:ext>
            </a:extLst>
          </p:cNvPr>
          <p:cNvSpPr txBox="1"/>
          <p:nvPr/>
        </p:nvSpPr>
        <p:spPr>
          <a:xfrm>
            <a:off x="7890933" y="31411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9641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08E46-C41A-49A8-9037-AE274F4F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2930"/>
            <a:ext cx="10160000" cy="18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B2AA5-3CE1-4F96-991A-8158D60C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900"/>
            <a:ext cx="10160000" cy="3813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3D7641-31EC-4D79-9A6E-8F9F91CA830D}"/>
              </a:ext>
            </a:extLst>
          </p:cNvPr>
          <p:cNvSpPr txBox="1"/>
          <p:nvPr/>
        </p:nvSpPr>
        <p:spPr>
          <a:xfrm>
            <a:off x="1866900" y="25717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MỘT TRÍ KHÔN HƠN TRĂM TRÍ KHÔN</a:t>
            </a:r>
          </a:p>
        </p:txBody>
      </p:sp>
    </p:spTree>
    <p:extLst>
      <p:ext uri="{BB962C8B-B14F-4D97-AF65-F5344CB8AC3E}">
        <p14:creationId xmlns:p14="http://schemas.microsoft.com/office/powerpoint/2010/main" val="273039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D96F6-846D-4B6B-8051-4BFEA5BB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394"/>
            <a:ext cx="10160000" cy="3840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8BD461-6D8B-4787-A381-874A54BED274}"/>
              </a:ext>
            </a:extLst>
          </p:cNvPr>
          <p:cNvSpPr txBox="1"/>
          <p:nvPr/>
        </p:nvSpPr>
        <p:spPr>
          <a:xfrm>
            <a:off x="1866900" y="25717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MỘT TRÍ KHÔN HƠN TRĂM TRÍ KHÔN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86191-0CAE-4E0B-8333-7FF25A15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684"/>
            <a:ext cx="10160000" cy="3487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9E055-E377-40FC-B0B5-7BDEA1B8DF20}"/>
              </a:ext>
            </a:extLst>
          </p:cNvPr>
          <p:cNvSpPr txBox="1"/>
          <p:nvPr/>
        </p:nvSpPr>
        <p:spPr>
          <a:xfrm>
            <a:off x="1866900" y="25717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UTM Avo" panose="02040603050506020204" pitchFamily="18" charset="0"/>
              </a:rPr>
              <a:t>MỘT TRÍ KHÔN HƠN TRĂM TRÍ KHÔN</a:t>
            </a:r>
          </a:p>
        </p:txBody>
      </p:sp>
    </p:spTree>
    <p:extLst>
      <p:ext uri="{BB962C8B-B14F-4D97-AF65-F5344CB8AC3E}">
        <p14:creationId xmlns:p14="http://schemas.microsoft.com/office/powerpoint/2010/main" val="2183316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98</Words>
  <Application>Microsoft Office PowerPoint</Application>
  <PresentationFormat>Custom</PresentationFormat>
  <Paragraphs>28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Utm avo</vt:lpstr>
      <vt:lpstr>Calibri</vt:lpstr>
      <vt:lpstr>Arial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468</cp:revision>
  <dcterms:created xsi:type="dcterms:W3CDTF">2020-02-10T09:35:50Z</dcterms:created>
  <dcterms:modified xsi:type="dcterms:W3CDTF">2021-12-26T15:21:07Z</dcterms:modified>
</cp:coreProperties>
</file>