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407" r:id="rId2"/>
    <p:sldId id="369" r:id="rId3"/>
    <p:sldId id="410" r:id="rId4"/>
    <p:sldId id="455" r:id="rId5"/>
    <p:sldId id="456" r:id="rId6"/>
    <p:sldId id="457" r:id="rId7"/>
    <p:sldId id="257" r:id="rId8"/>
    <p:sldId id="411" r:id="rId9"/>
    <p:sldId id="412" r:id="rId10"/>
    <p:sldId id="413" r:id="rId11"/>
    <p:sldId id="399" r:id="rId12"/>
    <p:sldId id="451" r:id="rId13"/>
    <p:sldId id="439" r:id="rId14"/>
    <p:sldId id="441" r:id="rId15"/>
    <p:sldId id="417" r:id="rId16"/>
    <p:sldId id="460" r:id="rId17"/>
    <p:sldId id="461" r:id="rId18"/>
    <p:sldId id="462" r:id="rId19"/>
    <p:sldId id="463" r:id="rId20"/>
    <p:sldId id="465" r:id="rId21"/>
    <p:sldId id="349" r:id="rId22"/>
  </p:sldIdLst>
  <p:sldSz cx="10160000" cy="5715000"/>
  <p:notesSz cx="9144000" cy="6858000"/>
  <p:embeddedFontLs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33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82, 83, 84</a:t>
            </a: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, 85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yêng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ong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oc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ôc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02676" y="72128"/>
            <a:ext cx="411147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85: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ông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ôc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B12C6-7082-4212-B6E0-FD2A98C77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579" y="1344026"/>
            <a:ext cx="3682304" cy="3523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04716-AB6F-4DF2-ADF7-E34C9E2B1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152" y="1533720"/>
            <a:ext cx="3609271" cy="33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505981-A738-4F17-A5AF-83E2396CBD83}"/>
              </a:ext>
            </a:extLst>
          </p:cNvPr>
          <p:cNvCxnSpPr>
            <a:cxnSpLocks/>
          </p:cNvCxnSpPr>
          <p:nvPr/>
        </p:nvCxnSpPr>
        <p:spPr>
          <a:xfrm>
            <a:off x="7075377" y="5603877"/>
            <a:ext cx="638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83F19FC-5AB9-46AC-86FF-7AC1550C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47" y="113917"/>
            <a:ext cx="7020905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AC2F9-8186-4FF7-9DAB-A36C95A1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47" y="132970"/>
            <a:ext cx="6839905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CECF7-DA0D-4C78-91C6-DD5EC2F0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53" y="51996"/>
            <a:ext cx="7125694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4645A-91D8-4EF1-B91D-771662C5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89" y="42469"/>
            <a:ext cx="7497221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BBD76-283D-4210-BDBD-FF8575DC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17" y="0"/>
            <a:ext cx="50633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6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E244C-03A0-497E-940A-CA436785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19" y="0"/>
            <a:ext cx="50623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3E2D3-B6EA-4428-8004-F4AE0C73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46" y="0"/>
            <a:ext cx="546690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01FA9-E6A6-4351-9594-0DB452004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96" y="0"/>
            <a:ext cx="50254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4AF22-A5C2-4A74-9D8E-A553AA974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8"/>
          <a:stretch/>
        </p:blipFill>
        <p:spPr>
          <a:xfrm>
            <a:off x="1022444" y="142874"/>
            <a:ext cx="3851706" cy="271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8FCD8-4720-4B3E-8BF4-E3BBB8262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98" y="186874"/>
            <a:ext cx="3851706" cy="267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3AFD76-C47F-417F-8FED-EAFB266BA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72" y="3000374"/>
            <a:ext cx="3846819" cy="2621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1673E0-4AEA-46F0-AE85-88246A53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586" y="3000374"/>
            <a:ext cx="3780198" cy="26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4AF22-A5C2-4A74-9D8E-A553AA974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8"/>
          <a:stretch/>
        </p:blipFill>
        <p:spPr>
          <a:xfrm>
            <a:off x="1022444" y="142874"/>
            <a:ext cx="3851706" cy="271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8FCD8-4720-4B3E-8BF4-E3BBB8262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98" y="186874"/>
            <a:ext cx="3851706" cy="267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3AFD76-C47F-417F-8FED-EAFB266BA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72" y="3000374"/>
            <a:ext cx="3846819" cy="2621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1673E0-4AEA-46F0-AE85-88246A53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586" y="3000374"/>
            <a:ext cx="3780198" cy="26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1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72613" y="2010752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92302" y="2010752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206206" y="2113587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7262591" y="2113587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ADA36-B9C3-46CB-AAA9-93ABF8AD32C5}"/>
              </a:ext>
            </a:extLst>
          </p:cNvPr>
          <p:cNvSpPr txBox="1"/>
          <p:nvPr/>
        </p:nvSpPr>
        <p:spPr>
          <a:xfrm>
            <a:off x="3928742" y="2147249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632986" y="2281660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324581" y="2281660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820322" y="2273145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640011" y="2273145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770" y="43585"/>
            <a:ext cx="601208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82: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eng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ec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159" y="128599"/>
            <a:ext cx="272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1F954-6CBC-4793-B65C-952DF7509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81" y="2649189"/>
            <a:ext cx="3692653" cy="2677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43F9B8-86E7-407B-AF51-48F76212D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980" y="1074439"/>
            <a:ext cx="2796611" cy="4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44978" y="944094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6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3540265" y="43999"/>
            <a:ext cx="582508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83: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iêng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yêng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iêc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3EC37-B6DD-413F-A514-1D312D5D9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89" y="2380441"/>
            <a:ext cx="2726518" cy="2835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00FEC-4275-41C2-8383-F1F824ED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062" y="2596078"/>
            <a:ext cx="2053913" cy="2620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16582B-8501-4594-B7DB-178225977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688" y="2424832"/>
            <a:ext cx="2756935" cy="27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4137717" y="43585"/>
            <a:ext cx="394636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84: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oc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7AC4D-24CB-4F53-BDB7-F18F5CF6E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893" y="2138901"/>
            <a:ext cx="2152672" cy="2850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159E7-615B-4FEB-8E41-CCA66D026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711" y="1517375"/>
            <a:ext cx="3166357" cy="36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5397</TotalTime>
  <Words>117</Words>
  <Application>Microsoft Office PowerPoint</Application>
  <PresentationFormat>Custom</PresentationFormat>
  <Paragraphs>32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.VnAvant</vt:lpstr>
      <vt:lpstr>Utm avo</vt:lpstr>
      <vt:lpstr>Arial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469</cp:revision>
  <dcterms:created xsi:type="dcterms:W3CDTF">2020-02-10T09:35:50Z</dcterms:created>
  <dcterms:modified xsi:type="dcterms:W3CDTF">2021-12-11T03:55:54Z</dcterms:modified>
</cp:coreProperties>
</file>