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407" r:id="rId2"/>
    <p:sldId id="369" r:id="rId3"/>
    <p:sldId id="410" r:id="rId4"/>
    <p:sldId id="455" r:id="rId5"/>
    <p:sldId id="456" r:id="rId6"/>
    <p:sldId id="457" r:id="rId7"/>
    <p:sldId id="257" r:id="rId8"/>
    <p:sldId id="411" r:id="rId9"/>
    <p:sldId id="412" r:id="rId10"/>
    <p:sldId id="413" r:id="rId11"/>
    <p:sldId id="399" r:id="rId12"/>
    <p:sldId id="451" r:id="rId13"/>
    <p:sldId id="439" r:id="rId14"/>
    <p:sldId id="452" r:id="rId15"/>
    <p:sldId id="449" r:id="rId16"/>
    <p:sldId id="453" r:id="rId17"/>
    <p:sldId id="441" r:id="rId18"/>
    <p:sldId id="417" r:id="rId19"/>
    <p:sldId id="428" r:id="rId20"/>
    <p:sldId id="418" r:id="rId21"/>
    <p:sldId id="458" r:id="rId22"/>
    <p:sldId id="349" r:id="rId23"/>
  </p:sldIdLst>
  <p:sldSz cx="10160000" cy="5715000"/>
  <p:notesSz cx="9144000" cy="6858000"/>
  <p:embeddedFontLs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 varScale="1">
        <p:scale>
          <a:sx n="13" d="100"/>
          <a:sy n="13" d="100"/>
        </p:scale>
        <p:origin x="68" y="1020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64, 65, 66, 67: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in, it,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on,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ot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2209" y="100745"/>
            <a:ext cx="360011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67: on,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ot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905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B71A2-3EC2-4FCF-8F96-035F0A6D6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1141299"/>
            <a:ext cx="2427746" cy="3876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F6C47D-E008-4324-A8A3-E8B382EBB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0" y="1312350"/>
            <a:ext cx="3425839" cy="37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505981-A738-4F17-A5AF-83E2396CBD83}"/>
              </a:ext>
            </a:extLst>
          </p:cNvPr>
          <p:cNvCxnSpPr>
            <a:cxnSpLocks/>
          </p:cNvCxnSpPr>
          <p:nvPr/>
        </p:nvCxnSpPr>
        <p:spPr>
          <a:xfrm>
            <a:off x="7075377" y="5603877"/>
            <a:ext cx="6383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5D793F6-025C-4723-A204-9F0DEF7EE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784" y="0"/>
            <a:ext cx="6546432" cy="5715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E871E3-20DF-4B90-9259-1936DBD1730C}"/>
              </a:ext>
            </a:extLst>
          </p:cNvPr>
          <p:cNvCxnSpPr>
            <a:cxnSpLocks/>
          </p:cNvCxnSpPr>
          <p:nvPr/>
        </p:nvCxnSpPr>
        <p:spPr>
          <a:xfrm flipH="1">
            <a:off x="2733261" y="2352055"/>
            <a:ext cx="132936" cy="828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18C24-FABC-447B-B1C9-FBE889F4FBF9}"/>
              </a:ext>
            </a:extLst>
          </p:cNvPr>
          <p:cNvCxnSpPr>
            <a:cxnSpLocks/>
          </p:cNvCxnSpPr>
          <p:nvPr/>
        </p:nvCxnSpPr>
        <p:spPr>
          <a:xfrm flipH="1">
            <a:off x="2733261" y="1680438"/>
            <a:ext cx="1053823" cy="1500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62590B-8A2B-4157-896D-29B67782DBB5}"/>
              </a:ext>
            </a:extLst>
          </p:cNvPr>
          <p:cNvCxnSpPr>
            <a:cxnSpLocks/>
          </p:cNvCxnSpPr>
          <p:nvPr/>
        </p:nvCxnSpPr>
        <p:spPr>
          <a:xfrm flipH="1">
            <a:off x="2743200" y="1276143"/>
            <a:ext cx="1889091" cy="1914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004880-2A74-49F5-9146-7DA3FF888125}"/>
              </a:ext>
            </a:extLst>
          </p:cNvPr>
          <p:cNvCxnSpPr>
            <a:cxnSpLocks/>
          </p:cNvCxnSpPr>
          <p:nvPr/>
        </p:nvCxnSpPr>
        <p:spPr>
          <a:xfrm flipH="1">
            <a:off x="2799729" y="2223363"/>
            <a:ext cx="4529259" cy="957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5313C1-36DF-4871-8B67-4EF0DA84910D}"/>
              </a:ext>
            </a:extLst>
          </p:cNvPr>
          <p:cNvCxnSpPr>
            <a:cxnSpLocks/>
          </p:cNvCxnSpPr>
          <p:nvPr/>
        </p:nvCxnSpPr>
        <p:spPr>
          <a:xfrm>
            <a:off x="6372535" y="1652587"/>
            <a:ext cx="1141448" cy="1448422"/>
          </a:xfrm>
          <a:prstGeom prst="line">
            <a:avLst/>
          </a:prstGeom>
          <a:ln w="38100">
            <a:solidFill>
              <a:srgbClr val="500A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D86C7B-587D-475F-85CD-3B828A9FDC46}"/>
              </a:ext>
            </a:extLst>
          </p:cNvPr>
          <p:cNvCxnSpPr>
            <a:cxnSpLocks/>
          </p:cNvCxnSpPr>
          <p:nvPr/>
        </p:nvCxnSpPr>
        <p:spPr>
          <a:xfrm>
            <a:off x="5416196" y="2184056"/>
            <a:ext cx="2097787" cy="916953"/>
          </a:xfrm>
          <a:prstGeom prst="line">
            <a:avLst/>
          </a:prstGeom>
          <a:ln w="38100">
            <a:solidFill>
              <a:srgbClr val="500A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68089D-F9F2-4006-A9F3-24D220FA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96" y="0"/>
            <a:ext cx="6977208" cy="5715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F448F7-642A-4290-83D6-2A75849A82B5}"/>
              </a:ext>
            </a:extLst>
          </p:cNvPr>
          <p:cNvCxnSpPr>
            <a:cxnSpLocks/>
          </p:cNvCxnSpPr>
          <p:nvPr/>
        </p:nvCxnSpPr>
        <p:spPr>
          <a:xfrm>
            <a:off x="5699414" y="1952626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325668-9B4F-40C4-AD97-2DD0A32F6494}"/>
              </a:ext>
            </a:extLst>
          </p:cNvPr>
          <p:cNvCxnSpPr>
            <a:cxnSpLocks/>
          </p:cNvCxnSpPr>
          <p:nvPr/>
        </p:nvCxnSpPr>
        <p:spPr>
          <a:xfrm>
            <a:off x="5388553" y="3590926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6F2F7C-AC1E-47A6-8866-54CEE95E7DE2}"/>
              </a:ext>
            </a:extLst>
          </p:cNvPr>
          <p:cNvCxnSpPr>
            <a:cxnSpLocks/>
          </p:cNvCxnSpPr>
          <p:nvPr/>
        </p:nvCxnSpPr>
        <p:spPr>
          <a:xfrm>
            <a:off x="5321878" y="4438651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32A980-CDCB-4A78-948C-D93AF0D9E857}"/>
              </a:ext>
            </a:extLst>
          </p:cNvPr>
          <p:cNvCxnSpPr>
            <a:cxnSpLocks/>
          </p:cNvCxnSpPr>
          <p:nvPr/>
        </p:nvCxnSpPr>
        <p:spPr>
          <a:xfrm>
            <a:off x="4938280" y="5229226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43E217-6329-4012-9724-0E57FA7B3918}"/>
              </a:ext>
            </a:extLst>
          </p:cNvPr>
          <p:cNvCxnSpPr>
            <a:cxnSpLocks/>
          </p:cNvCxnSpPr>
          <p:nvPr/>
        </p:nvCxnSpPr>
        <p:spPr>
          <a:xfrm>
            <a:off x="5321878" y="1089026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E7D6CF-322D-48F9-8E86-37244F06A42D}"/>
              </a:ext>
            </a:extLst>
          </p:cNvPr>
          <p:cNvCxnSpPr>
            <a:cxnSpLocks/>
          </p:cNvCxnSpPr>
          <p:nvPr/>
        </p:nvCxnSpPr>
        <p:spPr>
          <a:xfrm>
            <a:off x="5147831" y="2803526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5619FA-6FF4-4F83-9AB0-A98BE5308C5F}"/>
              </a:ext>
            </a:extLst>
          </p:cNvPr>
          <p:cNvCxnSpPr>
            <a:cxnSpLocks/>
          </p:cNvCxnSpPr>
          <p:nvPr/>
        </p:nvCxnSpPr>
        <p:spPr>
          <a:xfrm flipH="1">
            <a:off x="4343400" y="889208"/>
            <a:ext cx="448653" cy="3822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F90F3B9-CEB6-4240-ADE4-CC221DE30197}"/>
              </a:ext>
            </a:extLst>
          </p:cNvPr>
          <p:cNvCxnSpPr>
            <a:cxnSpLocks/>
          </p:cNvCxnSpPr>
          <p:nvPr/>
        </p:nvCxnSpPr>
        <p:spPr>
          <a:xfrm>
            <a:off x="4343401" y="1340165"/>
            <a:ext cx="442969" cy="2025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3DDE26-6EF4-480F-A190-6B1C33B16633}"/>
              </a:ext>
            </a:extLst>
          </p:cNvPr>
          <p:cNvCxnSpPr>
            <a:cxnSpLocks/>
          </p:cNvCxnSpPr>
          <p:nvPr/>
        </p:nvCxnSpPr>
        <p:spPr>
          <a:xfrm flipV="1">
            <a:off x="4305391" y="2565400"/>
            <a:ext cx="437384" cy="400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EBAACC-6D7C-49C9-9108-2642C8D237B9}"/>
              </a:ext>
            </a:extLst>
          </p:cNvPr>
          <p:cNvCxnSpPr>
            <a:cxnSpLocks/>
          </p:cNvCxnSpPr>
          <p:nvPr/>
        </p:nvCxnSpPr>
        <p:spPr>
          <a:xfrm>
            <a:off x="6306353" y="1816101"/>
            <a:ext cx="1085047" cy="1774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9F7BF9-75DE-47F7-904F-586EE9E88329}"/>
              </a:ext>
            </a:extLst>
          </p:cNvPr>
          <p:cNvCxnSpPr>
            <a:cxnSpLocks/>
          </p:cNvCxnSpPr>
          <p:nvPr/>
        </p:nvCxnSpPr>
        <p:spPr>
          <a:xfrm flipV="1">
            <a:off x="6255680" y="4572000"/>
            <a:ext cx="449920" cy="506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E46782-6D72-43DE-874B-07A9680FD938}"/>
              </a:ext>
            </a:extLst>
          </p:cNvPr>
          <p:cNvCxnSpPr>
            <a:cxnSpLocks/>
          </p:cNvCxnSpPr>
          <p:nvPr/>
        </p:nvCxnSpPr>
        <p:spPr>
          <a:xfrm flipV="1">
            <a:off x="6255680" y="835027"/>
            <a:ext cx="691220" cy="3436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83B36-4591-4FC5-9A79-044790653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740266"/>
            <a:ext cx="7848600" cy="42344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D2577B-6AED-4C8D-AC0C-246024DAF5C1}"/>
              </a:ext>
            </a:extLst>
          </p:cNvPr>
          <p:cNvCxnSpPr>
            <a:cxnSpLocks/>
          </p:cNvCxnSpPr>
          <p:nvPr/>
        </p:nvCxnSpPr>
        <p:spPr>
          <a:xfrm flipH="1" flipV="1">
            <a:off x="3257550" y="1384300"/>
            <a:ext cx="704850" cy="17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E6EE6D-1865-434A-AD92-EC088E146916}"/>
              </a:ext>
            </a:extLst>
          </p:cNvPr>
          <p:cNvCxnSpPr>
            <a:cxnSpLocks/>
          </p:cNvCxnSpPr>
          <p:nvPr/>
        </p:nvCxnSpPr>
        <p:spPr>
          <a:xfrm flipH="1" flipV="1">
            <a:off x="3257550" y="3448050"/>
            <a:ext cx="730250" cy="20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ABE3FC-62B9-4625-AF10-B4FBE1FAEC7E}"/>
              </a:ext>
            </a:extLst>
          </p:cNvPr>
          <p:cNvCxnSpPr>
            <a:cxnSpLocks/>
          </p:cNvCxnSpPr>
          <p:nvPr/>
        </p:nvCxnSpPr>
        <p:spPr>
          <a:xfrm flipH="1">
            <a:off x="5746750" y="4025900"/>
            <a:ext cx="704850" cy="5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F86C32-A398-4E68-A063-319BFF9B6ABF}"/>
              </a:ext>
            </a:extLst>
          </p:cNvPr>
          <p:cNvCxnSpPr>
            <a:cxnSpLocks/>
          </p:cNvCxnSpPr>
          <p:nvPr/>
        </p:nvCxnSpPr>
        <p:spPr>
          <a:xfrm flipH="1">
            <a:off x="5746750" y="1841500"/>
            <a:ext cx="844550" cy="76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F83EA0-D8E3-4F21-A05C-E52CBE261593}"/>
              </a:ext>
            </a:extLst>
          </p:cNvPr>
          <p:cNvCxnSpPr>
            <a:cxnSpLocks/>
          </p:cNvCxnSpPr>
          <p:nvPr/>
        </p:nvCxnSpPr>
        <p:spPr>
          <a:xfrm>
            <a:off x="4407478" y="1749426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372425-E46B-4DBB-AA60-B8159CFB1846}"/>
              </a:ext>
            </a:extLst>
          </p:cNvPr>
          <p:cNvCxnSpPr>
            <a:cxnSpLocks/>
          </p:cNvCxnSpPr>
          <p:nvPr/>
        </p:nvCxnSpPr>
        <p:spPr>
          <a:xfrm>
            <a:off x="5080000" y="3781426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297C95-E8A4-4610-8DDA-C7A243D5BEB4}"/>
              </a:ext>
            </a:extLst>
          </p:cNvPr>
          <p:cNvCxnSpPr>
            <a:cxnSpLocks/>
          </p:cNvCxnSpPr>
          <p:nvPr/>
        </p:nvCxnSpPr>
        <p:spPr>
          <a:xfrm>
            <a:off x="5080000" y="2752726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AE22DC-2905-4B20-8806-CEA454E7067E}"/>
              </a:ext>
            </a:extLst>
          </p:cNvPr>
          <p:cNvCxnSpPr>
            <a:cxnSpLocks/>
          </p:cNvCxnSpPr>
          <p:nvPr/>
        </p:nvCxnSpPr>
        <p:spPr>
          <a:xfrm>
            <a:off x="4407478" y="4759326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836F3-A1D2-44F3-92B8-CA930156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903"/>
            <a:ext cx="10160000" cy="2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00DE4-411A-4C0E-9BC5-27C89D4D3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10" y="0"/>
            <a:ext cx="7107579" cy="5715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2EF43-E1DC-41C4-9F24-D4806ED0E099}"/>
              </a:ext>
            </a:extLst>
          </p:cNvPr>
          <p:cNvCxnSpPr>
            <a:cxnSpLocks/>
          </p:cNvCxnSpPr>
          <p:nvPr/>
        </p:nvCxnSpPr>
        <p:spPr>
          <a:xfrm>
            <a:off x="2042000" y="2968626"/>
            <a:ext cx="338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053EE0-17A3-465C-A8BE-B0C696AEA25A}"/>
              </a:ext>
            </a:extLst>
          </p:cNvPr>
          <p:cNvCxnSpPr>
            <a:cxnSpLocks/>
          </p:cNvCxnSpPr>
          <p:nvPr/>
        </p:nvCxnSpPr>
        <p:spPr>
          <a:xfrm>
            <a:off x="7909400" y="2968626"/>
            <a:ext cx="338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9D9D82-45C2-4FD3-95BF-76A46463BEE3}"/>
              </a:ext>
            </a:extLst>
          </p:cNvPr>
          <p:cNvCxnSpPr>
            <a:cxnSpLocks/>
          </p:cNvCxnSpPr>
          <p:nvPr/>
        </p:nvCxnSpPr>
        <p:spPr>
          <a:xfrm>
            <a:off x="3963934" y="2968626"/>
            <a:ext cx="338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273FDA-6BAB-4D1E-B9D5-BA4AB48EFC01}"/>
              </a:ext>
            </a:extLst>
          </p:cNvPr>
          <p:cNvCxnSpPr>
            <a:cxnSpLocks/>
          </p:cNvCxnSpPr>
          <p:nvPr/>
        </p:nvCxnSpPr>
        <p:spPr>
          <a:xfrm>
            <a:off x="4741704" y="2968626"/>
            <a:ext cx="338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AE7F96-5343-4813-BE26-7F0396B5CBFD}"/>
              </a:ext>
            </a:extLst>
          </p:cNvPr>
          <p:cNvCxnSpPr>
            <a:cxnSpLocks/>
          </p:cNvCxnSpPr>
          <p:nvPr/>
        </p:nvCxnSpPr>
        <p:spPr>
          <a:xfrm>
            <a:off x="5952437" y="2968626"/>
            <a:ext cx="338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069BCE-DE90-464E-8F1B-5E396146E49C}"/>
              </a:ext>
            </a:extLst>
          </p:cNvPr>
          <p:cNvCxnSpPr>
            <a:cxnSpLocks/>
          </p:cNvCxnSpPr>
          <p:nvPr/>
        </p:nvCxnSpPr>
        <p:spPr>
          <a:xfrm flipH="1" flipV="1">
            <a:off x="2893483" y="2341033"/>
            <a:ext cx="2093384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8F2885-4340-46C2-8053-0AC4D7E7AFCA}"/>
              </a:ext>
            </a:extLst>
          </p:cNvPr>
          <p:cNvCxnSpPr>
            <a:cxnSpLocks/>
          </p:cNvCxnSpPr>
          <p:nvPr/>
        </p:nvCxnSpPr>
        <p:spPr>
          <a:xfrm flipH="1">
            <a:off x="6189133" y="1964267"/>
            <a:ext cx="999067" cy="719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E258E1-4258-44AF-B14E-10BDD93D4BDE}"/>
              </a:ext>
            </a:extLst>
          </p:cNvPr>
          <p:cNvCxnSpPr>
            <a:cxnSpLocks/>
          </p:cNvCxnSpPr>
          <p:nvPr/>
        </p:nvCxnSpPr>
        <p:spPr>
          <a:xfrm flipH="1">
            <a:off x="2359072" y="2235200"/>
            <a:ext cx="1943158" cy="448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B80F89-19CA-4FBC-ABFB-9DAC93CDFED3}"/>
              </a:ext>
            </a:extLst>
          </p:cNvPr>
          <p:cNvCxnSpPr>
            <a:cxnSpLocks/>
          </p:cNvCxnSpPr>
          <p:nvPr/>
        </p:nvCxnSpPr>
        <p:spPr>
          <a:xfrm flipH="1">
            <a:off x="3217333" y="2983442"/>
            <a:ext cx="441431" cy="8493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BA1171-AFBB-4F26-B631-D2039B06B624}"/>
              </a:ext>
            </a:extLst>
          </p:cNvPr>
          <p:cNvCxnSpPr>
            <a:cxnSpLocks/>
          </p:cNvCxnSpPr>
          <p:nvPr/>
        </p:nvCxnSpPr>
        <p:spPr>
          <a:xfrm flipH="1">
            <a:off x="6698667" y="2968626"/>
            <a:ext cx="824641" cy="9345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903F8-0DF5-40F0-B5C7-8C25FAB56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634" y="0"/>
            <a:ext cx="5032765" cy="4431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B727E-91B9-46BD-A983-37C116A9B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634" y="4287339"/>
            <a:ext cx="5095047" cy="14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84557A-2A58-4FE9-A0AA-E017DCB5D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01" y="47626"/>
            <a:ext cx="4628411" cy="3790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7EDF22-F477-417B-8256-93A5C6EBB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1" t="6561" r="4491" b="15388"/>
          <a:stretch/>
        </p:blipFill>
        <p:spPr>
          <a:xfrm>
            <a:off x="2568101" y="3876676"/>
            <a:ext cx="4628411" cy="1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CF300-A60D-4BA2-B4FD-713340EF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183" y="0"/>
            <a:ext cx="4698366" cy="57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95690-EF20-4C68-8DD5-C6344B273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87" y="152918"/>
            <a:ext cx="3824531" cy="2631455"/>
          </a:xfrm>
          <a:prstGeom prst="rect">
            <a:avLst/>
          </a:prstGeom>
          <a:ln w="381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D2BE07-4B45-4E17-BACA-44FA6D15B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63" y="3009900"/>
            <a:ext cx="3824530" cy="2628900"/>
          </a:xfrm>
          <a:prstGeom prst="rect">
            <a:avLst/>
          </a:prstGeom>
          <a:ln w="381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C6124-F61C-4566-98BE-36BB3360B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665" y="3007344"/>
            <a:ext cx="3870449" cy="2631456"/>
          </a:xfrm>
          <a:prstGeom prst="rect">
            <a:avLst/>
          </a:prstGeom>
          <a:ln w="381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4A47D1-9D25-4907-8D72-231F9ADC2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583" y="152856"/>
            <a:ext cx="3824531" cy="2628443"/>
          </a:xfrm>
          <a:prstGeom prst="rect">
            <a:avLst/>
          </a:prstGeom>
          <a:ln w="28575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F17337-36E2-4951-AABD-4237BC59A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25" y="0"/>
            <a:ext cx="4621349" cy="57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95690-EF20-4C68-8DD5-C6344B273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87" y="152918"/>
            <a:ext cx="3824531" cy="2631455"/>
          </a:xfrm>
          <a:prstGeom prst="rect">
            <a:avLst/>
          </a:prstGeom>
          <a:ln w="381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D2BE07-4B45-4E17-BACA-44FA6D15B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63" y="3009900"/>
            <a:ext cx="3824530" cy="2628900"/>
          </a:xfrm>
          <a:prstGeom prst="rect">
            <a:avLst/>
          </a:prstGeom>
          <a:ln w="381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C6124-F61C-4566-98BE-36BB3360B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665" y="3007344"/>
            <a:ext cx="3870449" cy="2631456"/>
          </a:xfrm>
          <a:prstGeom prst="rect">
            <a:avLst/>
          </a:prstGeom>
          <a:ln w="381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4A47D1-9D25-4907-8D72-231F9ADC2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583" y="152856"/>
            <a:ext cx="3824531" cy="2628443"/>
          </a:xfrm>
          <a:prstGeom prst="rect">
            <a:avLst/>
          </a:prstGeom>
          <a:ln w="28575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1902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4770" y="43585"/>
            <a:ext cx="6012080" cy="6875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64: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in, it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159" y="128599"/>
            <a:ext cx="272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ED9F7-3C8F-44FA-872E-C8F0B9A8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199" y="2785392"/>
            <a:ext cx="2833696" cy="2630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82A1A4-6111-471A-8200-96C5AC418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028" y="1132772"/>
            <a:ext cx="2833696" cy="40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44978" y="944094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36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2A017-63EF-4FCC-9B6E-BE52FDA9A283}"/>
              </a:ext>
            </a:extLst>
          </p:cNvPr>
          <p:cNvSpPr/>
          <p:nvPr/>
        </p:nvSpPr>
        <p:spPr>
          <a:xfrm>
            <a:off x="4266756" y="43585"/>
            <a:ext cx="368827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65: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iên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iêt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36DAC-7404-4DA2-BB65-6029AE485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00" y="1623575"/>
            <a:ext cx="2126164" cy="3147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B8617-26D8-411A-9483-135418EE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492" y="1108610"/>
            <a:ext cx="2447808" cy="37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13" y="179998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75DFA-FB39-4601-B787-BDE442B3D60F}"/>
              </a:ext>
            </a:extLst>
          </p:cNvPr>
          <p:cNvSpPr/>
          <p:nvPr/>
        </p:nvSpPr>
        <p:spPr>
          <a:xfrm>
            <a:off x="4117679" y="43585"/>
            <a:ext cx="3986438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66: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yên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yêt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7C59D-4411-4DD1-BBCB-333F1B5DE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57" y="1990144"/>
            <a:ext cx="2933188" cy="3156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0939F-A737-44CB-86F0-ABBF0C950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331" y="1990144"/>
            <a:ext cx="4523782" cy="30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5332</TotalTime>
  <Words>120</Words>
  <Application>Microsoft Office PowerPoint</Application>
  <PresentationFormat>Custom</PresentationFormat>
  <Paragraphs>35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.VnAvant</vt:lpstr>
      <vt:lpstr>Arial</vt:lpstr>
      <vt:lpstr>Times New Roman</vt:lpstr>
      <vt:lpstr>Utm avo</vt:lpstr>
      <vt:lpstr>Calibri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460</cp:revision>
  <dcterms:created xsi:type="dcterms:W3CDTF">2020-02-10T09:35:50Z</dcterms:created>
  <dcterms:modified xsi:type="dcterms:W3CDTF">2021-11-28T09:18:42Z</dcterms:modified>
</cp:coreProperties>
</file>