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39" r:id="rId5"/>
    <p:sldId id="312" r:id="rId6"/>
    <p:sldId id="362" r:id="rId7"/>
    <p:sldId id="319" r:id="rId8"/>
    <p:sldId id="372" r:id="rId9"/>
    <p:sldId id="320" r:id="rId10"/>
    <p:sldId id="322" r:id="rId11"/>
    <p:sldId id="279" r:id="rId12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90" d="100"/>
          <a:sy n="90" d="100"/>
        </p:scale>
        <p:origin x="1056" y="2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000175"/>
            <a:ext cx="2866571" cy="3129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17559"/>
            <a:ext cx="4577661" cy="310503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89528"/>
            <a:ext cx="5583936" cy="27066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964091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5749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0115" y="851925"/>
            <a:ext cx="552268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3609406"/>
            <a:ext cx="3986784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142</Words>
  <Application>Microsoft Office PowerPoint</Application>
  <PresentationFormat>On-screen Show (16:10)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151</cp:revision>
  <dcterms:created xsi:type="dcterms:W3CDTF">2020-02-10T09:35:50Z</dcterms:created>
  <dcterms:modified xsi:type="dcterms:W3CDTF">2021-12-03T14:53:28Z</dcterms:modified>
</cp:coreProperties>
</file>