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80" r:id="rId2"/>
    <p:sldId id="256" r:id="rId3"/>
    <p:sldId id="356" r:id="rId4"/>
    <p:sldId id="358" r:id="rId5"/>
    <p:sldId id="359" r:id="rId6"/>
    <p:sldId id="342" r:id="rId7"/>
  </p:sldIdLst>
  <p:sldSz cx="9144000" cy="5715000" type="screen16x10"/>
  <p:notesSz cx="6858000" cy="9144000"/>
  <p:embeddedFontLst>
    <p:embeddedFont>
      <p:font typeface="宋体" panose="02010600030101010101" pitchFamily="2" charset="-122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9393"/>
    <a:srgbClr val="FF6600"/>
    <a:srgbClr val="000099"/>
    <a:srgbClr val="000066"/>
    <a:srgbClr val="00CCFF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94660"/>
  </p:normalViewPr>
  <p:slideViewPr>
    <p:cSldViewPr snapToGrid="0">
      <p:cViewPr varScale="1">
        <p:scale>
          <a:sx n="82" d="100"/>
          <a:sy n="82" d="100"/>
        </p:scale>
        <p:origin x="976" y="5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7398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34444" y="190500"/>
            <a:ext cx="7560159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1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1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409700" y="1427038"/>
            <a:ext cx="70866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801505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44434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358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501584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9299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644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62159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787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5870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41014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6729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52444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8730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4445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668" y="3286761"/>
            <a:ext cx="3701520" cy="21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7695A1-055D-4189-8C20-D8BBAA526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284" y="928418"/>
            <a:ext cx="6849431" cy="3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43450A-6375-4481-8448-999234422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712" y="0"/>
            <a:ext cx="692857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8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A7B2FB-8052-4758-ABDD-F58F40EF1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43" y="0"/>
            <a:ext cx="737391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03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3C6D99-B4D3-4F7B-8D9D-BD587BAAB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89" y="780760"/>
            <a:ext cx="8040222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15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" y="680373"/>
            <a:ext cx="9144000" cy="4905375"/>
          </a:xfrm>
          <a:prstGeom prst="rect">
            <a:avLst/>
          </a:prstGeom>
        </p:spPr>
      </p:pic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247" y="44580"/>
            <a:ext cx="9142753" cy="5813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1247" y="680373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B4C349-E603-4009-A5CC-8D40753FBA78}"/>
              </a:ext>
            </a:extLst>
          </p:cNvPr>
          <p:cNvSpPr txBox="1"/>
          <p:nvPr/>
        </p:nvSpPr>
        <p:spPr>
          <a:xfrm>
            <a:off x="3857105" y="257695"/>
            <a:ext cx="3940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F0B6417B-9F54-4740-9519-E589042A2D2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5362" y="2088059"/>
            <a:ext cx="71532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4400" b="1" dirty="0" err="1">
                <a:solidFill>
                  <a:srgbClr val="0000CC"/>
                </a:solidFill>
                <a:latin typeface="Arial" charset="0"/>
                <a:cs typeface="Arial" charset="0"/>
              </a:rPr>
              <a:t>Hẹn</a:t>
            </a:r>
            <a:r>
              <a:rPr lang="en-US" altLang="en-US" sz="4400" b="1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Arial" charset="0"/>
                <a:cs typeface="Arial" charset="0"/>
              </a:rPr>
              <a:t>gặp</a:t>
            </a:r>
            <a:r>
              <a:rPr lang="en-US" altLang="en-US" sz="4400" b="1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Arial" charset="0"/>
                <a:cs typeface="Arial" charset="0"/>
              </a:rPr>
              <a:t>lại</a:t>
            </a:r>
            <a:r>
              <a:rPr lang="en-US" altLang="en-US" sz="4400" b="1" dirty="0">
                <a:solidFill>
                  <a:srgbClr val="0000CC"/>
                </a:solidFill>
                <a:latin typeface="Arial" charset="0"/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93327362"/>
      </p:ext>
    </p:extLst>
  </p:cSld>
  <p:clrMapOvr>
    <a:masterClrMapping/>
  </p:clrMapOvr>
  <p:transition>
    <p:circl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</TotalTime>
  <Words>24</Words>
  <Application>Microsoft Office PowerPoint</Application>
  <PresentationFormat>On-screen Show (16:10)</PresentationFormat>
  <Paragraphs>4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宋体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DELL</cp:lastModifiedBy>
  <cp:revision>181</cp:revision>
  <dcterms:created xsi:type="dcterms:W3CDTF">2020-02-10T09:35:50Z</dcterms:created>
  <dcterms:modified xsi:type="dcterms:W3CDTF">2021-11-04T03:17:52Z</dcterms:modified>
</cp:coreProperties>
</file>