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sldIdLst>
    <p:sldId id="280" r:id="rId2"/>
    <p:sldId id="309" r:id="rId3"/>
    <p:sldId id="284" r:id="rId4"/>
    <p:sldId id="256" r:id="rId5"/>
    <p:sldId id="344" r:id="rId6"/>
    <p:sldId id="356" r:id="rId7"/>
    <p:sldId id="357" r:id="rId8"/>
    <p:sldId id="346" r:id="rId9"/>
    <p:sldId id="358" r:id="rId10"/>
    <p:sldId id="359" r:id="rId11"/>
    <p:sldId id="299" r:id="rId12"/>
    <p:sldId id="347" r:id="rId13"/>
    <p:sldId id="348" r:id="rId14"/>
    <p:sldId id="349" r:id="rId15"/>
    <p:sldId id="350" r:id="rId16"/>
    <p:sldId id="351" r:id="rId17"/>
    <p:sldId id="352" r:id="rId18"/>
    <p:sldId id="360" r:id="rId19"/>
    <p:sldId id="308" r:id="rId20"/>
  </p:sldIdLst>
  <p:sldSz cx="9144000" cy="5715000" type="screen16x10"/>
  <p:notesSz cx="6858000" cy="9144000"/>
  <p:embeddedFontLst>
    <p:embeddedFont>
      <p:font typeface=".VnTifani Heavy" panose="020B7200000000000000" pitchFamily="34" charset="0"/>
      <p:regular r:id="rId22"/>
    </p:embeddedFont>
    <p:embeddedFont>
      <p:font typeface="Calibri" panose="020F0502020204030204" pitchFamily="34" charset="0"/>
      <p:regular r:id="rId23"/>
      <p:bold r:id="rId24"/>
      <p:italic r:id="rId25"/>
      <p:boldItalic r:id="rId26"/>
    </p:embeddedFont>
    <p:embeddedFont>
      <p:font typeface="VNI-Juni" panose="020B0604020202020204"/>
      <p:regular r:id="rId27"/>
    </p:embeddedFont>
    <p:embeddedFont>
      <p:font typeface="VNI-Thufap2"/>
      <p:regular r:id="rId28"/>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CCFF"/>
    <a:srgbClr val="FF6600"/>
    <a:srgbClr val="FF9393"/>
    <a:srgbClr val="FFAEFF"/>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88" autoAdjust="0"/>
    <p:restoredTop sz="94660" autoAdjust="0"/>
  </p:normalViewPr>
  <p:slideViewPr>
    <p:cSldViewPr snapToGrid="0">
      <p:cViewPr varScale="1">
        <p:scale>
          <a:sx n="77" d="100"/>
          <a:sy n="77" d="100"/>
        </p:scale>
        <p:origin x="740" y="52"/>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004648-48F7-4124-8AB9-3E445AF72B9A}" type="datetimeFigureOut">
              <a:rPr lang="en-US" smtClean="0"/>
              <a:t>11/21/2021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811EB1-EC3C-48DA-A6E5-0B20D59D42EC}" type="slidenum">
              <a:rPr lang="en-US" smtClean="0"/>
              <a:t>‹#›</a:t>
            </a:fld>
            <a:endParaRPr lang="en-US"/>
          </a:p>
        </p:txBody>
      </p:sp>
    </p:spTree>
    <p:extLst>
      <p:ext uri="{BB962C8B-B14F-4D97-AF65-F5344CB8AC3E}">
        <p14:creationId xmlns:p14="http://schemas.microsoft.com/office/powerpoint/2010/main" val="397894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115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2021/11/21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2021/11/21</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microsoft.com/office/2007/relationships/hdphoto" Target="../media/hdphoto3.wdp"/><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5.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1.jpeg"/><Relationship Id="rId9"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5.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1.jpeg"/><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5.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1.jpe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5.wav"/><Relationship Id="rId7" Type="http://schemas.microsoft.com/office/2007/relationships/hdphoto" Target="../media/hdphoto5.wdp"/><Relationship Id="rId12" Type="http://schemas.openxmlformats.org/officeDocument/2006/relationships/image" Target="../media/image30.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32.jpeg"/><Relationship Id="rId11" Type="http://schemas.openxmlformats.org/officeDocument/2006/relationships/image" Target="../media/image35.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1.jpe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1.xml"/><Relationship Id="rId6" Type="http://schemas.openxmlformats.org/officeDocument/2006/relationships/image" Target="../media/image39.gif"/><Relationship Id="rId5" Type="http://schemas.microsoft.com/office/2007/relationships/hdphoto" Target="../media/hdphoto7.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sp>
        <p:nvSpPr>
          <p:cNvPr id="68655" name="Text Box 47"/>
          <p:cNvSpPr txBox="1">
            <a:spLocks noChangeArrowheads="1"/>
          </p:cNvSpPr>
          <p:nvPr/>
        </p:nvSpPr>
        <p:spPr bwMode="auto">
          <a:xfrm>
            <a:off x="685800" y="2726875"/>
            <a:ext cx="7945438" cy="609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pPr algn="ctr">
              <a:lnSpc>
                <a:spcPct val="120000"/>
              </a:lnSpc>
            </a:pP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Cánh</a:t>
            </a:r>
            <a:r>
              <a:rPr lang="en-US" sz="2800" b="1" dirty="0">
                <a:solidFill>
                  <a:srgbClr val="006600"/>
                </a:solidFill>
                <a:effectLst>
                  <a:outerShdw blurRad="38100" dist="38100" dir="2700000" algn="tl">
                    <a:srgbClr val="C0C0C0"/>
                  </a:outerShdw>
                </a:effectLst>
                <a:latin typeface="Arial" pitchFamily="34" charset="0"/>
                <a:cs typeface="Arial" pitchFamily="34" charset="0"/>
              </a:rPr>
              <a:t> </a:t>
            </a:r>
            <a:r>
              <a:rPr lang="en-US" sz="2800" b="1" dirty="0" err="1">
                <a:solidFill>
                  <a:srgbClr val="006600"/>
                </a:solidFill>
                <a:effectLst>
                  <a:outerShdw blurRad="38100" dist="38100" dir="2700000" algn="tl">
                    <a:srgbClr val="C0C0C0"/>
                  </a:outerShdw>
                </a:effectLst>
                <a:latin typeface="Arial" pitchFamily="34" charset="0"/>
                <a:cs typeface="Arial" pitchFamily="34" charset="0"/>
              </a:rPr>
              <a:t>diều</a:t>
            </a:r>
            <a:r>
              <a:rPr lang="en-US" sz="2800" b="1" dirty="0">
                <a:solidFill>
                  <a:srgbClr val="006600"/>
                </a:solidFill>
                <a:effectLst>
                  <a:outerShdw blurRad="38100" dist="38100" dir="2700000" algn="tl">
                    <a:srgbClr val="C0C0C0"/>
                  </a:outerShdw>
                </a:effectLst>
                <a:latin typeface="Arial" pitchFamily="34" charset="0"/>
                <a:cs typeface="Arial" pitchFamily="34" charset="0"/>
              </a:rPr>
              <a:t>)</a:t>
            </a:r>
          </a:p>
        </p:txBody>
      </p:sp>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8" name="Text Box 100"/>
          <p:cNvSpPr txBox="1">
            <a:spLocks noChangeArrowheads="1"/>
          </p:cNvSpPr>
          <p:nvPr/>
        </p:nvSpPr>
        <p:spPr bwMode="auto">
          <a:xfrm>
            <a:off x="1267619" y="1557845"/>
            <a:ext cx="6781800" cy="923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5400" b="1" dirty="0">
                <a:solidFill>
                  <a:srgbClr val="FF0000"/>
                </a:solidFill>
                <a:latin typeface="Arial" pitchFamily="34" charset="0"/>
                <a:cs typeface="Arial" pitchFamily="34" charset="0"/>
              </a:rPr>
              <a:t>TỰ NHIÊN XÃ HỘI 1</a:t>
            </a:r>
            <a:endParaRPr lang="vi-VN" sz="5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701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6129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95323"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317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98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55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845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417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65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46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4003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605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9177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749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321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89398" y="3307626"/>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27398" y="3231426"/>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sp>
        <p:nvSpPr>
          <p:cNvPr id="100" name="Text Box 99">
            <a:extLst>
              <a:ext uri="{FF2B5EF4-FFF2-40B4-BE49-F238E27FC236}">
                <a16:creationId xmlns:a16="http://schemas.microsoft.com/office/drawing/2014/main" id="{3E6FE30E-018A-48A0-BCE0-508905A2BC82}"/>
              </a:ext>
            </a:extLst>
          </p:cNvPr>
          <p:cNvSpPr txBox="1">
            <a:spLocks noChangeArrowheads="1"/>
          </p:cNvSpPr>
          <p:nvPr/>
        </p:nvSpPr>
        <p:spPr bwMode="auto">
          <a:xfrm>
            <a:off x="693814" y="183183"/>
            <a:ext cx="7560159" cy="64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a:lstStyle>
          <a:p>
            <a:pPr algn="ctr"/>
            <a:r>
              <a:rPr lang="en-US" sz="1800" b="1" dirty="0">
                <a:ln>
                  <a:solidFill>
                    <a:srgbClr val="33CC33"/>
                  </a:solidFill>
                </a:ln>
                <a:solidFill>
                  <a:srgbClr val="FF0000"/>
                </a:solidFill>
              </a:rPr>
              <a:t>PHÒNG GIÁO DỤC VÀ ĐÀO TẠO QUẬN LONG BIÊN</a:t>
            </a:r>
          </a:p>
          <a:p>
            <a:pPr algn="ctr"/>
            <a:r>
              <a:rPr lang="en-US" sz="1800" b="1" dirty="0">
                <a:ln>
                  <a:solidFill>
                    <a:srgbClr val="33CC33"/>
                  </a:solidFill>
                </a:ln>
                <a:solidFill>
                  <a:srgbClr val="FF0000"/>
                </a:solidFill>
              </a:rPr>
              <a:t>TRƯỜNG TIỂU HỌC ÁI MỘ B</a:t>
            </a:r>
          </a:p>
        </p:txBody>
      </p:sp>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audio>
              <p:cMediaNode vol="80000" numSld="999" showWhenStopped="0">
                <p:cTn id="2"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593276"/>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4. </a:t>
            </a:r>
            <a:r>
              <a:rPr lang="en-US" sz="2800" b="1" dirty="0" err="1">
                <a:solidFill>
                  <a:srgbClr val="FF0000"/>
                </a:solidFill>
                <a:latin typeface="Arial" pitchFamily="34" charset="0"/>
                <a:cs typeface="Arial" pitchFamily="34" charset="0"/>
              </a:rPr>
              <a:t>Triển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lãm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sản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phẩm</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của</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các</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nhóm</a:t>
            </a:r>
            <a:r>
              <a:rPr lang="en-US" sz="280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18" name="Picture 2" descr="Hình ảnh đường phố Hà Nội trong ngày cuối cách ly toàn xã hộ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850" y="755198"/>
            <a:ext cx="4005943" cy="2538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4" descr="Điểm chuẩn vào lớp 10 trường THPT Chu Văn An Hà Nội năm 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3264" y="755198"/>
            <a:ext cx="3976914" cy="2538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2" name="Picture 6" descr="Địa chỉ Lăng Bác ở Hà Nội, lịch viếng lăng Bác các ng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321" y="3293964"/>
            <a:ext cx="3963012" cy="2421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224" name="Picture 8" descr="8 cảnh đẹp Tây Hồ xưa | Hiệp hội khách sạn Việt Nam"/>
          <p:cNvPicPr>
            <a:picLocks noChangeAspect="1" noChangeArrowheads="1"/>
          </p:cNvPicPr>
          <p:nvPr/>
        </p:nvPicPr>
        <p:blipFill rotWithShape="1">
          <a:blip r:embed="rId5">
            <a:extLst>
              <a:ext uri="{28A0092B-C50C-407E-A947-70E740481C1C}">
                <a14:useLocalDpi xmlns:a14="http://schemas.microsoft.com/office/drawing/2010/main" val="0"/>
              </a:ext>
            </a:extLst>
          </a:blip>
          <a:srcRect r="6167" b="12479"/>
          <a:stretch/>
        </p:blipFill>
        <p:spPr bwMode="auto">
          <a:xfrm>
            <a:off x="4833264" y="3308478"/>
            <a:ext cx="3976914" cy="2406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9222"/>
                                        </p:tgtEl>
                                        <p:attrNameLst>
                                          <p:attrName>style.visibility</p:attrName>
                                        </p:attrNameLst>
                                      </p:cBhvr>
                                      <p:to>
                                        <p:strVal val="visible"/>
                                      </p:to>
                                    </p:set>
                                    <p:animEffect transition="in" filter="wheel(1)">
                                      <p:cBhvr>
                                        <p:cTn id="15" dur="2000"/>
                                        <p:tgtEl>
                                          <p:spTgt spid="9222"/>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9224"/>
                                        </p:tgtEl>
                                        <p:attrNameLst>
                                          <p:attrName>style.visibility</p:attrName>
                                        </p:attrNameLst>
                                      </p:cBhvr>
                                      <p:to>
                                        <p:strVal val="visible"/>
                                      </p:to>
                                    </p:set>
                                    <p:animEffect transition="in" filter="wheel(1)">
                                      <p:cBhvr>
                                        <p:cTn id="19" dur="20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ounded Rectangle 9"/>
          <p:cNvSpPr/>
          <p:nvPr/>
        </p:nvSpPr>
        <p:spPr>
          <a:xfrm>
            <a:off x="2191659" y="1117600"/>
            <a:ext cx="6792684"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6600"/>
                </a:solidFill>
              </a:rPr>
              <a:t>Xung</a:t>
            </a:r>
            <a:r>
              <a:rPr lang="en-US" sz="2800" dirty="0">
                <a:solidFill>
                  <a:srgbClr val="006600"/>
                </a:solidFill>
              </a:rPr>
              <a:t> </a:t>
            </a:r>
            <a:r>
              <a:rPr lang="en-US" sz="2800" dirty="0" err="1">
                <a:solidFill>
                  <a:srgbClr val="006600"/>
                </a:solidFill>
              </a:rPr>
              <a:t>quanh</a:t>
            </a:r>
            <a:r>
              <a:rPr lang="en-US" sz="2800" dirty="0">
                <a:solidFill>
                  <a:srgbClr val="006600"/>
                </a:solidFill>
              </a:rPr>
              <a:t> </a:t>
            </a:r>
            <a:r>
              <a:rPr lang="en-US" sz="2800" dirty="0" err="1">
                <a:solidFill>
                  <a:srgbClr val="006600"/>
                </a:solidFill>
              </a:rPr>
              <a:t>nơi</a:t>
            </a:r>
            <a:r>
              <a:rPr lang="en-US" sz="2800" dirty="0">
                <a:solidFill>
                  <a:srgbClr val="006600"/>
                </a:solidFill>
              </a:rPr>
              <a:t> </a:t>
            </a:r>
            <a:r>
              <a:rPr lang="en-US" sz="2800" dirty="0" err="1">
                <a:solidFill>
                  <a:srgbClr val="006600"/>
                </a:solidFill>
              </a:rPr>
              <a:t>chúng</a:t>
            </a:r>
            <a:r>
              <a:rPr lang="en-US" sz="2800" dirty="0">
                <a:solidFill>
                  <a:srgbClr val="006600"/>
                </a:solidFill>
              </a:rPr>
              <a:t> ta ở </a:t>
            </a:r>
            <a:r>
              <a:rPr lang="en-US" sz="2800" dirty="0" err="1">
                <a:solidFill>
                  <a:srgbClr val="006600"/>
                </a:solidFill>
              </a:rPr>
              <a:t>có</a:t>
            </a:r>
            <a:r>
              <a:rPr lang="en-US" sz="2800" dirty="0">
                <a:solidFill>
                  <a:srgbClr val="006600"/>
                </a:solidFill>
              </a:rPr>
              <a:t>:	</a:t>
            </a:r>
          </a:p>
          <a:p>
            <a:pPr algn="just"/>
            <a:r>
              <a:rPr lang="en-US" sz="2800" dirty="0">
                <a:solidFill>
                  <a:srgbClr val="006600"/>
                </a:solidFill>
              </a:rPr>
              <a:t>    - </a:t>
            </a:r>
            <a:r>
              <a:rPr lang="en-US" sz="2800" dirty="0" err="1">
                <a:solidFill>
                  <a:srgbClr val="006600"/>
                </a:solidFill>
              </a:rPr>
              <a:t>Nhà</a:t>
            </a:r>
            <a:r>
              <a:rPr lang="en-US" sz="2800" dirty="0">
                <a:solidFill>
                  <a:srgbClr val="006600"/>
                </a:solidFill>
              </a:rPr>
              <a:t> </a:t>
            </a:r>
            <a:r>
              <a:rPr lang="en-US" sz="2800" dirty="0" err="1">
                <a:solidFill>
                  <a:srgbClr val="006600"/>
                </a:solidFill>
              </a:rPr>
              <a:t>cửa</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cấp</a:t>
            </a:r>
            <a:r>
              <a:rPr lang="en-US" sz="2800" dirty="0">
                <a:solidFill>
                  <a:srgbClr val="006600"/>
                </a:solidFill>
              </a:rPr>
              <a:t> </a:t>
            </a:r>
            <a:r>
              <a:rPr lang="en-US" sz="2800" dirty="0" err="1">
                <a:solidFill>
                  <a:srgbClr val="006600"/>
                </a:solidFill>
              </a:rPr>
              <a:t>bốn</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tầng</a:t>
            </a:r>
            <a:r>
              <a:rPr lang="en-US" sz="2800" dirty="0">
                <a:solidFill>
                  <a:srgbClr val="006600"/>
                </a:solidFill>
              </a:rPr>
              <a:t>, </a:t>
            </a:r>
            <a:r>
              <a:rPr lang="en-US" sz="2800" dirty="0" err="1">
                <a:solidFill>
                  <a:srgbClr val="006600"/>
                </a:solidFill>
              </a:rPr>
              <a:t>biệt</a:t>
            </a:r>
            <a:r>
              <a:rPr lang="en-US" sz="2800" dirty="0">
                <a:solidFill>
                  <a:srgbClr val="006600"/>
                </a:solidFill>
              </a:rPr>
              <a:t> </a:t>
            </a:r>
            <a:r>
              <a:rPr lang="en-US" sz="2800" dirty="0" err="1">
                <a:solidFill>
                  <a:srgbClr val="006600"/>
                </a:solidFill>
              </a:rPr>
              <a:t>thự</a:t>
            </a:r>
            <a:r>
              <a:rPr lang="en-US" sz="2800" dirty="0">
                <a:solidFill>
                  <a:srgbClr val="006600"/>
                </a:solidFill>
              </a:rPr>
              <a:t>, </a:t>
            </a:r>
            <a:r>
              <a:rPr lang="en-US" sz="2800" dirty="0" err="1">
                <a:solidFill>
                  <a:srgbClr val="006600"/>
                </a:solidFill>
              </a:rPr>
              <a:t>chung</a:t>
            </a:r>
            <a:r>
              <a:rPr lang="en-US" sz="2800" dirty="0">
                <a:solidFill>
                  <a:srgbClr val="006600"/>
                </a:solidFill>
              </a:rPr>
              <a:t> </a:t>
            </a:r>
            <a:r>
              <a:rPr lang="en-US" sz="2800" dirty="0" err="1">
                <a:solidFill>
                  <a:srgbClr val="006600"/>
                </a:solidFill>
              </a:rPr>
              <a:t>cư</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sàn</a:t>
            </a:r>
            <a:r>
              <a:rPr lang="en-US" sz="2800" dirty="0">
                <a:solidFill>
                  <a:srgbClr val="006600"/>
                </a:solidFill>
              </a:rPr>
              <a:t>, </a:t>
            </a:r>
            <a:r>
              <a:rPr lang="en-US" sz="2800" dirty="0" err="1">
                <a:solidFill>
                  <a:srgbClr val="006600"/>
                </a:solidFill>
              </a:rPr>
              <a:t>nhà</a:t>
            </a:r>
            <a:r>
              <a:rPr lang="en-US" sz="2800" dirty="0">
                <a:solidFill>
                  <a:srgbClr val="006600"/>
                </a:solidFill>
              </a:rPr>
              <a:t> </a:t>
            </a:r>
            <a:r>
              <a:rPr lang="en-US" sz="2800" dirty="0" err="1">
                <a:solidFill>
                  <a:srgbClr val="006600"/>
                </a:solidFill>
              </a:rPr>
              <a:t>gỗ</a:t>
            </a:r>
            <a:r>
              <a:rPr lang="en-US" sz="2800" dirty="0">
                <a:solidFill>
                  <a:srgbClr val="006600"/>
                </a:solidFill>
              </a:rPr>
              <a:t>…</a:t>
            </a:r>
          </a:p>
          <a:p>
            <a:pPr algn="just"/>
            <a:r>
              <a:rPr lang="en-US" sz="2800" dirty="0">
                <a:solidFill>
                  <a:srgbClr val="006600"/>
                </a:solidFill>
              </a:rPr>
              <a:t>    - </a:t>
            </a:r>
            <a:r>
              <a:rPr lang="en-US" sz="2800" dirty="0" err="1">
                <a:solidFill>
                  <a:srgbClr val="006600"/>
                </a:solidFill>
              </a:rPr>
              <a:t>Phương</a:t>
            </a:r>
            <a:r>
              <a:rPr lang="en-US" sz="2800" dirty="0">
                <a:solidFill>
                  <a:srgbClr val="006600"/>
                </a:solidFill>
              </a:rPr>
              <a:t> </a:t>
            </a:r>
            <a:r>
              <a:rPr lang="en-US" sz="2800" dirty="0" err="1">
                <a:solidFill>
                  <a:srgbClr val="006600"/>
                </a:solidFill>
              </a:rPr>
              <a:t>tiện</a:t>
            </a:r>
            <a:r>
              <a:rPr lang="en-US" sz="2800" dirty="0">
                <a:solidFill>
                  <a:srgbClr val="006600"/>
                </a:solidFill>
              </a:rPr>
              <a:t> </a:t>
            </a:r>
            <a:r>
              <a:rPr lang="en-US" sz="2800" dirty="0" err="1">
                <a:solidFill>
                  <a:srgbClr val="006600"/>
                </a:solidFill>
              </a:rPr>
              <a:t>giao</a:t>
            </a:r>
            <a:r>
              <a:rPr lang="en-US" sz="2800" dirty="0">
                <a:solidFill>
                  <a:srgbClr val="006600"/>
                </a:solidFill>
              </a:rPr>
              <a:t> </a:t>
            </a:r>
            <a:r>
              <a:rPr lang="en-US" sz="2800" dirty="0" err="1">
                <a:solidFill>
                  <a:srgbClr val="006600"/>
                </a:solidFill>
              </a:rPr>
              <a:t>thông</a:t>
            </a:r>
            <a:r>
              <a:rPr lang="en-US" sz="2800" dirty="0">
                <a:solidFill>
                  <a:srgbClr val="006600"/>
                </a:solidFill>
              </a:rPr>
              <a:t>: </a:t>
            </a:r>
            <a:r>
              <a:rPr lang="en-US" sz="2800" dirty="0" err="1">
                <a:solidFill>
                  <a:srgbClr val="006600"/>
                </a:solidFill>
              </a:rPr>
              <a:t>Xe</a:t>
            </a:r>
            <a:r>
              <a:rPr lang="en-US" sz="2800" dirty="0">
                <a:solidFill>
                  <a:srgbClr val="006600"/>
                </a:solidFill>
              </a:rPr>
              <a:t> </a:t>
            </a:r>
            <a:r>
              <a:rPr lang="en-US" sz="2800" dirty="0" err="1">
                <a:solidFill>
                  <a:srgbClr val="006600"/>
                </a:solidFill>
              </a:rPr>
              <a:t>đạp</a:t>
            </a:r>
            <a:r>
              <a:rPr lang="en-US" sz="2800" dirty="0">
                <a:solidFill>
                  <a:srgbClr val="006600"/>
                </a:solidFill>
              </a:rPr>
              <a:t>, </a:t>
            </a:r>
            <a:r>
              <a:rPr lang="en-US" sz="2800" dirty="0" err="1">
                <a:solidFill>
                  <a:srgbClr val="006600"/>
                </a:solidFill>
              </a:rPr>
              <a:t>xe</a:t>
            </a:r>
            <a:r>
              <a:rPr lang="en-US" sz="2800" dirty="0">
                <a:solidFill>
                  <a:srgbClr val="006600"/>
                </a:solidFill>
              </a:rPr>
              <a:t> </a:t>
            </a:r>
            <a:r>
              <a:rPr lang="en-US" sz="2800" dirty="0" err="1">
                <a:solidFill>
                  <a:srgbClr val="006600"/>
                </a:solidFill>
              </a:rPr>
              <a:t>đạp</a:t>
            </a:r>
            <a:r>
              <a:rPr lang="en-US" sz="2800" dirty="0">
                <a:solidFill>
                  <a:srgbClr val="006600"/>
                </a:solidFill>
              </a:rPr>
              <a:t> </a:t>
            </a:r>
            <a:r>
              <a:rPr lang="en-US" sz="2800" dirty="0" err="1">
                <a:solidFill>
                  <a:srgbClr val="006600"/>
                </a:solidFill>
              </a:rPr>
              <a:t>điện</a:t>
            </a:r>
            <a:r>
              <a:rPr lang="en-US" sz="2800" dirty="0">
                <a:solidFill>
                  <a:srgbClr val="006600"/>
                </a:solidFill>
              </a:rPr>
              <a:t>, </a:t>
            </a:r>
            <a:r>
              <a:rPr lang="en-US" sz="2800" dirty="0" err="1">
                <a:solidFill>
                  <a:srgbClr val="006600"/>
                </a:solidFill>
              </a:rPr>
              <a:t>xe</a:t>
            </a:r>
            <a:r>
              <a:rPr lang="en-US" sz="2800" dirty="0">
                <a:solidFill>
                  <a:srgbClr val="006600"/>
                </a:solidFill>
              </a:rPr>
              <a:t> </a:t>
            </a:r>
            <a:r>
              <a:rPr lang="en-US" sz="2800" dirty="0" err="1">
                <a:solidFill>
                  <a:srgbClr val="006600"/>
                </a:solidFill>
              </a:rPr>
              <a:t>máy</a:t>
            </a:r>
            <a:r>
              <a:rPr lang="en-US" sz="2800" dirty="0">
                <a:solidFill>
                  <a:srgbClr val="006600"/>
                </a:solidFill>
              </a:rPr>
              <a:t>, ô </a:t>
            </a:r>
            <a:r>
              <a:rPr lang="en-US" sz="2800" dirty="0" err="1">
                <a:solidFill>
                  <a:srgbClr val="006600"/>
                </a:solidFill>
              </a:rPr>
              <a:t>tô</a:t>
            </a:r>
            <a:r>
              <a:rPr lang="en-US" sz="2800" dirty="0">
                <a:solidFill>
                  <a:srgbClr val="006600"/>
                </a:solidFill>
              </a:rPr>
              <a:t>, </a:t>
            </a:r>
            <a:r>
              <a:rPr lang="en-US" sz="2800" dirty="0" err="1">
                <a:solidFill>
                  <a:srgbClr val="006600"/>
                </a:solidFill>
              </a:rPr>
              <a:t>máy</a:t>
            </a:r>
            <a:r>
              <a:rPr lang="en-US" sz="2800" dirty="0">
                <a:solidFill>
                  <a:srgbClr val="006600"/>
                </a:solidFill>
              </a:rPr>
              <a:t> </a:t>
            </a:r>
            <a:r>
              <a:rPr lang="en-US" sz="2800" dirty="0" err="1">
                <a:solidFill>
                  <a:srgbClr val="006600"/>
                </a:solidFill>
              </a:rPr>
              <a:t>kéo</a:t>
            </a:r>
            <a:r>
              <a:rPr lang="en-US" sz="2800" dirty="0">
                <a:solidFill>
                  <a:srgbClr val="006600"/>
                </a:solidFill>
              </a:rPr>
              <a:t>…</a:t>
            </a:r>
          </a:p>
          <a:p>
            <a:pPr algn="just"/>
            <a:r>
              <a:rPr lang="en-US" sz="2800" dirty="0">
                <a:solidFill>
                  <a:srgbClr val="006600"/>
                </a:solidFill>
              </a:rPr>
              <a:t>     - </a:t>
            </a:r>
            <a:r>
              <a:rPr lang="en-US" sz="2800" dirty="0" err="1">
                <a:solidFill>
                  <a:srgbClr val="006600"/>
                </a:solidFill>
              </a:rPr>
              <a:t>Hoạt</a:t>
            </a:r>
            <a:r>
              <a:rPr lang="en-US" sz="2800" dirty="0">
                <a:solidFill>
                  <a:srgbClr val="006600"/>
                </a:solidFill>
              </a:rPr>
              <a:t> </a:t>
            </a:r>
            <a:r>
              <a:rPr lang="en-US" sz="2800" dirty="0" err="1">
                <a:solidFill>
                  <a:srgbClr val="006600"/>
                </a:solidFill>
              </a:rPr>
              <a:t>động</a:t>
            </a:r>
            <a:r>
              <a:rPr lang="en-US" sz="2800" dirty="0">
                <a:solidFill>
                  <a:srgbClr val="006600"/>
                </a:solidFill>
              </a:rPr>
              <a:t> </a:t>
            </a:r>
            <a:r>
              <a:rPr lang="en-US" sz="2800" dirty="0" err="1">
                <a:solidFill>
                  <a:srgbClr val="006600"/>
                </a:solidFill>
              </a:rPr>
              <a:t>của</a:t>
            </a:r>
            <a:r>
              <a:rPr lang="en-US" sz="2800" dirty="0">
                <a:solidFill>
                  <a:srgbClr val="006600"/>
                </a:solidFill>
              </a:rPr>
              <a:t> </a:t>
            </a:r>
            <a:r>
              <a:rPr lang="en-US" sz="2800" dirty="0" err="1">
                <a:solidFill>
                  <a:srgbClr val="006600"/>
                </a:solidFill>
              </a:rPr>
              <a:t>người</a:t>
            </a:r>
            <a:r>
              <a:rPr lang="en-US" sz="2800" dirty="0">
                <a:solidFill>
                  <a:srgbClr val="006600"/>
                </a:solidFill>
              </a:rPr>
              <a:t> </a:t>
            </a:r>
            <a:r>
              <a:rPr lang="en-US" sz="2800" dirty="0" err="1">
                <a:solidFill>
                  <a:srgbClr val="006600"/>
                </a:solidFill>
              </a:rPr>
              <a:t>dân</a:t>
            </a:r>
            <a:r>
              <a:rPr lang="en-US" sz="2800" dirty="0">
                <a:solidFill>
                  <a:srgbClr val="006600"/>
                </a:solidFill>
              </a:rPr>
              <a:t>: </a:t>
            </a:r>
            <a:r>
              <a:rPr lang="en-US" sz="2800" dirty="0" err="1">
                <a:solidFill>
                  <a:srgbClr val="006600"/>
                </a:solidFill>
              </a:rPr>
              <a:t>mua</a:t>
            </a:r>
            <a:r>
              <a:rPr lang="en-US" sz="2800" dirty="0">
                <a:solidFill>
                  <a:srgbClr val="006600"/>
                </a:solidFill>
              </a:rPr>
              <a:t> </a:t>
            </a:r>
            <a:r>
              <a:rPr lang="en-US" sz="2800" dirty="0" err="1">
                <a:solidFill>
                  <a:srgbClr val="006600"/>
                </a:solidFill>
              </a:rPr>
              <a:t>bán</a:t>
            </a:r>
            <a:r>
              <a:rPr lang="en-US" sz="2800" dirty="0">
                <a:solidFill>
                  <a:srgbClr val="006600"/>
                </a:solidFill>
              </a:rPr>
              <a:t>, </a:t>
            </a:r>
            <a:r>
              <a:rPr lang="en-US" sz="2800" dirty="0" err="1">
                <a:solidFill>
                  <a:srgbClr val="006600"/>
                </a:solidFill>
              </a:rPr>
              <a:t>sản</a:t>
            </a:r>
            <a:r>
              <a:rPr lang="en-US" sz="2800" dirty="0">
                <a:solidFill>
                  <a:srgbClr val="006600"/>
                </a:solidFill>
              </a:rPr>
              <a:t> </a:t>
            </a:r>
            <a:r>
              <a:rPr lang="en-US" sz="2800" dirty="0" err="1">
                <a:solidFill>
                  <a:srgbClr val="006600"/>
                </a:solidFill>
              </a:rPr>
              <a:t>xuất</a:t>
            </a:r>
            <a:r>
              <a:rPr lang="en-US" sz="2800" dirty="0">
                <a:solidFill>
                  <a:srgbClr val="006600"/>
                </a:solidFill>
              </a:rPr>
              <a:t>, </a:t>
            </a:r>
            <a:r>
              <a:rPr lang="en-US" sz="2800" dirty="0" err="1">
                <a:solidFill>
                  <a:srgbClr val="006600"/>
                </a:solidFill>
              </a:rPr>
              <a:t>kinh</a:t>
            </a:r>
            <a:r>
              <a:rPr lang="en-US" sz="2800" dirty="0">
                <a:solidFill>
                  <a:srgbClr val="006600"/>
                </a:solidFill>
              </a:rPr>
              <a:t> </a:t>
            </a:r>
            <a:r>
              <a:rPr lang="en-US" sz="2800" dirty="0" err="1">
                <a:solidFill>
                  <a:srgbClr val="006600"/>
                </a:solidFill>
              </a:rPr>
              <a:t>doanh</a:t>
            </a:r>
            <a:r>
              <a:rPr lang="en-US" sz="2800" dirty="0">
                <a:solidFill>
                  <a:srgbClr val="006600"/>
                </a:solidFill>
              </a:rPr>
              <a:t>, </a:t>
            </a:r>
            <a:r>
              <a:rPr lang="en-US" sz="2800" dirty="0" err="1">
                <a:solidFill>
                  <a:srgbClr val="006600"/>
                </a:solidFill>
              </a:rPr>
              <a:t>vui</a:t>
            </a:r>
            <a:r>
              <a:rPr lang="en-US" sz="2800" dirty="0">
                <a:solidFill>
                  <a:srgbClr val="006600"/>
                </a:solidFill>
              </a:rPr>
              <a:t> </a:t>
            </a:r>
            <a:r>
              <a:rPr lang="en-US" sz="2800" dirty="0" err="1">
                <a:solidFill>
                  <a:srgbClr val="006600"/>
                </a:solidFill>
              </a:rPr>
              <a:t>chơi</a:t>
            </a:r>
            <a:r>
              <a:rPr lang="en-US" sz="2800" dirty="0">
                <a:solidFill>
                  <a:srgbClr val="006600"/>
                </a:solidFill>
              </a:rPr>
              <a:t>, </a:t>
            </a:r>
            <a:r>
              <a:rPr lang="en-US" sz="2800" dirty="0" err="1">
                <a:solidFill>
                  <a:srgbClr val="006600"/>
                </a:solidFill>
              </a:rPr>
              <a:t>chữa</a:t>
            </a:r>
            <a:r>
              <a:rPr lang="en-US" sz="2800" dirty="0">
                <a:solidFill>
                  <a:srgbClr val="006600"/>
                </a:solidFill>
              </a:rPr>
              <a:t> </a:t>
            </a:r>
            <a:r>
              <a:rPr lang="en-US" sz="2800" dirty="0" err="1">
                <a:solidFill>
                  <a:srgbClr val="006600"/>
                </a:solidFill>
              </a:rPr>
              <a:t>bệnh</a:t>
            </a:r>
            <a:r>
              <a:rPr lang="en-US" sz="2800" dirty="0">
                <a:solidFill>
                  <a:srgbClr val="006600"/>
                </a:solidFill>
              </a:rPr>
              <a:t>, </a:t>
            </a:r>
            <a:r>
              <a:rPr lang="en-US" sz="2800" dirty="0" err="1">
                <a:solidFill>
                  <a:srgbClr val="006600"/>
                </a:solidFill>
              </a:rPr>
              <a:t>thể</a:t>
            </a:r>
            <a:r>
              <a:rPr lang="en-US" sz="2800" dirty="0">
                <a:solidFill>
                  <a:srgbClr val="006600"/>
                </a:solidFill>
              </a:rPr>
              <a:t> </a:t>
            </a:r>
            <a:r>
              <a:rPr lang="en-US" sz="2800" dirty="0" err="1">
                <a:solidFill>
                  <a:srgbClr val="006600"/>
                </a:solidFill>
              </a:rPr>
              <a:t>dục</a:t>
            </a:r>
            <a:r>
              <a:rPr lang="en-US" sz="2800" dirty="0">
                <a:solidFill>
                  <a:srgbClr val="006600"/>
                </a:solidFill>
              </a:rPr>
              <a:t> </a:t>
            </a:r>
            <a:r>
              <a:rPr lang="en-US" sz="2800" dirty="0" err="1">
                <a:solidFill>
                  <a:srgbClr val="006600"/>
                </a:solidFill>
              </a:rPr>
              <a:t>thể</a:t>
            </a:r>
            <a:r>
              <a:rPr lang="en-US" sz="2800" dirty="0">
                <a:solidFill>
                  <a:srgbClr val="006600"/>
                </a:solidFill>
              </a:rPr>
              <a:t> </a:t>
            </a:r>
            <a:r>
              <a:rPr lang="en-US" sz="2800" dirty="0" err="1">
                <a:solidFill>
                  <a:srgbClr val="006600"/>
                </a:solidFill>
              </a:rPr>
              <a:t>thao</a:t>
            </a:r>
            <a:r>
              <a:rPr lang="en-US" sz="2800" dirty="0">
                <a:solidFill>
                  <a:srgbClr val="006600"/>
                </a:solidFill>
              </a:rPr>
              <a:t>…</a:t>
            </a:r>
          </a:p>
        </p:txBody>
      </p:sp>
      <p:sp>
        <p:nvSpPr>
          <p:cNvPr id="3" name="TextBox 2"/>
          <p:cNvSpPr txBox="1"/>
          <p:nvPr/>
        </p:nvSpPr>
        <p:spPr>
          <a:xfrm>
            <a:off x="174168" y="128599"/>
            <a:ext cx="2540000" cy="584775"/>
          </a:xfrm>
          <a:prstGeom prst="rect">
            <a:avLst/>
          </a:prstGeom>
          <a:noFill/>
        </p:spPr>
        <p:txBody>
          <a:bodyPr wrap="square" rtlCol="0">
            <a:spAutoFit/>
          </a:bodyPr>
          <a:lstStyle/>
          <a:p>
            <a:r>
              <a:rPr lang="en-US" sz="3200" b="1" dirty="0">
                <a:solidFill>
                  <a:srgbClr val="FF0000"/>
                </a:solidFill>
              </a:rPr>
              <a:t>KẾT LUẬN</a:t>
            </a:r>
          </a:p>
        </p:txBody>
      </p:sp>
    </p:spTree>
    <p:extLst>
      <p:ext uri="{BB962C8B-B14F-4D97-AF65-F5344CB8AC3E}">
        <p14:creationId xmlns:p14="http://schemas.microsoft.com/office/powerpoint/2010/main" val="842702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39" y="1527857"/>
            <a:ext cx="76882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76442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nmannews.wpengine.netdna-cdn.com/files/imagefield/shutterstock_96320885_WOOD_FLOOR_AND_GREEN_WALL.jpg"/>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Texturizer/>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t="20053" b="1"/>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30 Redondear rectángulo de esquina del mismo lado"/>
          <p:cNvSpPr/>
          <p:nvPr/>
        </p:nvSpPr>
        <p:spPr>
          <a:xfrm>
            <a:off x="3275856" y="1597360"/>
            <a:ext cx="2448272" cy="1800200"/>
          </a:xfrm>
          <a:prstGeom prst="round2SameRect">
            <a:avLst>
              <a:gd name="adj1" fmla="val 50000"/>
              <a:gd name="adj2" fmla="val 0"/>
            </a:avLst>
          </a:prstGeom>
          <a:gradFill>
            <a:gsLst>
              <a:gs pos="74000">
                <a:schemeClr val="tx1"/>
              </a:gs>
              <a:gs pos="100000">
                <a:schemeClr val="accent6">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27 Rectángulo"/>
          <p:cNvSpPr/>
          <p:nvPr/>
        </p:nvSpPr>
        <p:spPr>
          <a:xfrm>
            <a:off x="5724128" y="2857500"/>
            <a:ext cx="3419872"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35 Rectángulo"/>
          <p:cNvSpPr/>
          <p:nvPr/>
        </p:nvSpPr>
        <p:spPr>
          <a:xfrm>
            <a:off x="-32467" y="2813288"/>
            <a:ext cx="3308323" cy="540060"/>
          </a:xfrm>
          <a:prstGeom prst="rect">
            <a:avLst/>
          </a:prstGeom>
          <a:blipFill>
            <a:blip r:embed="rId5"/>
            <a:tile tx="0" ty="0" sx="100000" sy="100000" flip="none" algn="tl"/>
          </a:blipFill>
          <a:ln>
            <a:noFill/>
          </a:ln>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5" name="Picture 3"/>
          <p:cNvPicPr>
            <a:picLocks noChangeAspect="1" noChangeArrowheads="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rcRect/>
          <a:stretch>
            <a:fillRect/>
          </a:stretch>
        </p:blipFill>
        <p:spPr bwMode="auto">
          <a:xfrm>
            <a:off x="0" y="-1"/>
            <a:ext cx="9144000" cy="345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Box 11"/>
          <p:cNvSpPr txBox="1">
            <a:spLocks noChangeArrowheads="1"/>
          </p:cNvSpPr>
          <p:nvPr/>
        </p:nvSpPr>
        <p:spPr bwMode="auto">
          <a:xfrm>
            <a:off x="2576724" y="1119518"/>
            <a:ext cx="6567276" cy="3785652"/>
          </a:xfrm>
          <a:prstGeom prst="rect">
            <a:avLst/>
          </a:prstGeom>
          <a:solidFill>
            <a:srgbClr val="002060"/>
          </a:solidFill>
          <a:ln w="9525">
            <a:noFill/>
            <a:miter lim="800000"/>
            <a:headEnd/>
            <a:tailEnd/>
          </a:ln>
          <a:scene3d>
            <a:camera prst="orthographicFront"/>
            <a:lightRig rig="threePt" dir="t"/>
          </a:scene3d>
          <a:sp3d>
            <a:bevelT prst="angle"/>
          </a:sp3d>
        </p:spPr>
        <p:txBody>
          <a:bodyPr wrap="square">
            <a:spAutoFit/>
          </a:bodyPr>
          <a:lstStyle/>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Đọc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kỹ</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nội</a:t>
            </a:r>
            <a:r>
              <a:rPr lang="en-US" sz="2400" b="1" dirty="0">
                <a:solidFill>
                  <a:schemeClr val="bg1"/>
                </a:solidFill>
                <a:latin typeface="Arial" panose="020B0604020202020204" pitchFamily="34" charset="0"/>
                <a:cs typeface="Arial" panose="020B0604020202020204" pitchFamily="34" charset="0"/>
              </a:rPr>
              <a:t> dung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hỏi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nhấn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chọn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phương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Nếu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chuột</a:t>
            </a:r>
            <a:r>
              <a:rPr lang="en-US" sz="2400" b="1" dirty="0">
                <a:solidFill>
                  <a:schemeClr val="bg1"/>
                </a:solidFill>
                <a:latin typeface="Arial" panose="020B0604020202020204" pitchFamily="34" charset="0"/>
                <a:cs typeface="Arial" panose="020B0604020202020204" pitchFamily="34" charset="0"/>
              </a:rPr>
              <a:t> Jerry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phía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miếng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bánh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mèo</a:t>
            </a:r>
            <a:r>
              <a:rPr lang="en-US" sz="2400" b="1" dirty="0">
                <a:solidFill>
                  <a:schemeClr val="bg1"/>
                </a:solidFill>
                <a:latin typeface="Arial" panose="020B0604020202020204" pitchFamily="34" charset="0"/>
                <a:cs typeface="Arial" panose="020B0604020202020204" pitchFamily="34" charset="0"/>
              </a:rPr>
              <a:t> Tom </a:t>
            </a:r>
            <a:r>
              <a:rPr lang="en-US" sz="2400" b="1" dirty="0" err="1">
                <a:solidFill>
                  <a:schemeClr val="bg1"/>
                </a:solidFill>
                <a:latin typeface="Arial" panose="020B0604020202020204" pitchFamily="34" charset="0"/>
                <a:cs typeface="Arial" panose="020B0604020202020204" pitchFamily="34" charset="0"/>
              </a:rPr>
              <a:t>sẽ</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xuất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hiện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nhận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được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một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phần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sai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quyền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thuộc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về</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a:t>
            </a:r>
          </a:p>
          <a:p>
            <a:pPr algn="just">
              <a:buFontTx/>
              <a:buChar char="-"/>
            </a:pP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Trong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gian</a:t>
            </a:r>
            <a:r>
              <a:rPr lang="en-US" sz="2400" b="1" dirty="0">
                <a:solidFill>
                  <a:schemeClr val="bg1"/>
                </a:solidFill>
                <a:latin typeface="Arial" panose="020B0604020202020204" pitchFamily="34" charset="0"/>
                <a:cs typeface="Arial" panose="020B0604020202020204" pitchFamily="34" charset="0"/>
              </a:rPr>
              <a:t> 5 </a:t>
            </a:r>
            <a:r>
              <a:rPr lang="en-US" sz="2400" b="1" dirty="0" err="1">
                <a:solidFill>
                  <a:schemeClr val="bg1"/>
                </a:solidFill>
                <a:latin typeface="Arial" panose="020B0604020202020204" pitchFamily="34" charset="0"/>
                <a:cs typeface="Arial" panose="020B0604020202020204" pitchFamily="34" charset="0"/>
              </a:rPr>
              <a:t>giây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bạn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suy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nghĩ</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vừa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đưa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ra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câu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Trả</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đúng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người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chơi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tiếp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tục</a:t>
            </a:r>
            <a:r>
              <a:rPr lang="en-US" sz="2400" b="1" dirty="0">
                <a:solidFill>
                  <a:schemeClr val="bg1"/>
                </a:solidFill>
                <a:latin typeface="Arial" panose="020B0604020202020204" pitchFamily="34" charset="0"/>
                <a:cs typeface="Arial" panose="020B0604020202020204" pitchFamily="34" charset="0"/>
              </a:rPr>
              <a:t>!</a:t>
            </a:r>
          </a:p>
        </p:txBody>
      </p:sp>
      <p:pic>
        <p:nvPicPr>
          <p:cNvPr id="3074" name="Picture 2" descr="HÃ¬nh áº£nh cÃ³ liÃªn qua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21841" y="2778982"/>
            <a:ext cx="2560241" cy="28454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21167"/>
            <a:ext cx="7772400" cy="830997"/>
          </a:xfrm>
          <a:prstGeom prst="rect">
            <a:avLst/>
          </a:prstGeom>
          <a:noFill/>
        </p:spPr>
        <p:txBody>
          <a:bodyPr wrap="square" rtlCol="0">
            <a:spAutoFit/>
          </a:bodyPr>
          <a:lstStyle/>
          <a:p>
            <a:r>
              <a:rPr lang="en-US" sz="4800" b="1" dirty="0" err="1">
                <a:solidFill>
                  <a:srgbClr val="FFFF00"/>
                </a:solidFill>
                <a:latin typeface="VNI-Juni" pitchFamily="2" charset="0"/>
              </a:rPr>
              <a:t>Troø</a:t>
            </a:r>
            <a:r>
              <a:rPr lang="en-US" sz="4800" b="1" dirty="0">
                <a:solidFill>
                  <a:srgbClr val="FFFF00"/>
                </a:solidFill>
                <a:latin typeface="VNI-Juni" pitchFamily="2" charset="0"/>
              </a:rPr>
              <a:t> </a:t>
            </a:r>
            <a:r>
              <a:rPr lang="en-US" sz="4800" b="1" dirty="0" err="1">
                <a:solidFill>
                  <a:srgbClr val="FFFF00"/>
                </a:solidFill>
                <a:latin typeface="VNI-Juni" pitchFamily="2" charset="0"/>
              </a:rPr>
              <a:t>chôi</a:t>
            </a:r>
            <a:r>
              <a:rPr lang="en-US" sz="4800" b="1" dirty="0">
                <a:solidFill>
                  <a:srgbClr val="FFFF00"/>
                </a:solidFill>
                <a:latin typeface="VNI-Juni" pitchFamily="2" charset="0"/>
              </a:rPr>
              <a:t> Tom </a:t>
            </a:r>
            <a:r>
              <a:rPr lang="en-US" sz="4800" b="1" dirty="0" err="1">
                <a:solidFill>
                  <a:srgbClr val="FFFF00"/>
                </a:solidFill>
                <a:latin typeface="VNI-Juni" pitchFamily="2" charset="0"/>
              </a:rPr>
              <a:t>vaø</a:t>
            </a:r>
            <a:r>
              <a:rPr lang="en-US" sz="4800" b="1" dirty="0">
                <a:solidFill>
                  <a:srgbClr val="FFFF00"/>
                </a:solidFill>
                <a:latin typeface="VNI-Juni" pitchFamily="2" charset="0"/>
              </a:rPr>
              <a:t> jerry</a:t>
            </a:r>
          </a:p>
        </p:txBody>
      </p:sp>
    </p:spTree>
    <p:extLst>
      <p:ext uri="{BB962C8B-B14F-4D97-AF65-F5344CB8AC3E}">
        <p14:creationId xmlns:p14="http://schemas.microsoft.com/office/powerpoint/2010/main" val="13964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3"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xit" presetSubtype="32" fill="hold" grpId="1" nodeType="clickEffect">
                                  <p:stCondLst>
                                    <p:cond delay="0"/>
                                  </p:stCondLst>
                                  <p:childTnLst>
                                    <p:anim calcmode="lin" valueType="num">
                                      <p:cBhvr>
                                        <p:cTn id="17" dur="500"/>
                                        <p:tgtEl>
                                          <p:spTgt spid="10"/>
                                        </p:tgtEl>
                                        <p:attrNameLst>
                                          <p:attrName>ppt_w</p:attrName>
                                        </p:attrNameLst>
                                      </p:cBhvr>
                                      <p:tavLst>
                                        <p:tav tm="0">
                                          <p:val>
                                            <p:strVal val="ppt_w"/>
                                          </p:val>
                                        </p:tav>
                                        <p:tav tm="100000">
                                          <p:val>
                                            <p:fltVal val="0"/>
                                          </p:val>
                                        </p:tav>
                                      </p:tavLst>
                                    </p:anim>
                                    <p:anim calcmode="lin" valueType="num">
                                      <p:cBhvr>
                                        <p:cTn id="18" dur="500"/>
                                        <p:tgtEl>
                                          <p:spTgt spid="10"/>
                                        </p:tgtEl>
                                        <p:attrNameLst>
                                          <p:attrName>ppt_h</p:attrName>
                                        </p:attrNameLst>
                                      </p:cBhvr>
                                      <p:tavLst>
                                        <p:tav tm="0">
                                          <p:val>
                                            <p:strVal val="ppt_h"/>
                                          </p:val>
                                        </p:tav>
                                        <p:tav tm="100000">
                                          <p:val>
                                            <p:fltVal val="0"/>
                                          </p:val>
                                        </p:tav>
                                      </p:tavLst>
                                    </p:anim>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2" name="bomb.wav"/>
                                        </p:tgtEl>
                                      </p:cMediaNode>
                                    </p:audio>
                                  </p:subTnLst>
                                </p:cTn>
                              </p:par>
                              <p:par>
                                <p:cTn id="21" presetID="63" presetClass="path" presetSubtype="0" accel="50000" decel="50000" fill="hold" nodeType="withEffect">
                                  <p:stCondLst>
                                    <p:cond delay="0"/>
                                  </p:stCondLst>
                                  <p:childTnLst>
                                    <p:animMotion origin="layout" path="M 4.16667E-6 -1.39592E-6 L 0.36927 -0.09821 " pathEditMode="relative" rAng="0" ptsTypes="AA">
                                      <p:cBhvr>
                                        <p:cTn id="22" dur="2000" fill="hold"/>
                                        <p:tgtEl>
                                          <p:spTgt spid="3074"/>
                                        </p:tgtEl>
                                        <p:attrNameLst>
                                          <p:attrName>ppt_x</p:attrName>
                                          <p:attrName>ppt_y</p:attrName>
                                        </p:attrNameLst>
                                      </p:cBhvr>
                                      <p:rCtr x="18455" y="-49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4414" y="2801956"/>
            <a:ext cx="748112" cy="679596"/>
          </a:xfrm>
          <a:prstGeom prst="rect">
            <a:avLst/>
          </a:prstGeom>
        </p:spPr>
      </p:pic>
      <p:sp>
        <p:nvSpPr>
          <p:cNvPr id="34" name="21 CuadroTexto"/>
          <p:cNvSpPr txBox="1"/>
          <p:nvPr/>
        </p:nvSpPr>
        <p:spPr>
          <a:xfrm>
            <a:off x="4716925" y="622857"/>
            <a:ext cx="19812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Giống</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5" name="28 CuadroTexto"/>
          <p:cNvSpPr txBox="1"/>
          <p:nvPr/>
        </p:nvSpPr>
        <p:spPr>
          <a:xfrm>
            <a:off x="6901670" y="634933"/>
            <a:ext cx="213360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Khác</a:t>
            </a:r>
            <a:r>
              <a:rPr lang="es-ES_tradnl" sz="2000" b="1" dirty="0">
                <a:solidFill>
                  <a:srgbClr val="0000CC"/>
                </a:solidFill>
              </a:rPr>
              <a:t> </a:t>
            </a:r>
            <a:r>
              <a:rPr lang="es-ES_tradnl" sz="2000" b="1" dirty="0" err="1">
                <a:solidFill>
                  <a:srgbClr val="0000CC"/>
                </a:solidFill>
              </a:rPr>
              <a:t>nhau</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Đông</a:t>
            </a:r>
            <a:r>
              <a:rPr lang="es-ES_tradnl" sz="2000" b="1" dirty="0">
                <a:solidFill>
                  <a:srgbClr val="0000CC"/>
                </a:solidFill>
              </a:rPr>
              <a:t> </a:t>
            </a:r>
            <a:r>
              <a:rPr lang="es-ES_tradnl" sz="2000" b="1" dirty="0" err="1">
                <a:solidFill>
                  <a:srgbClr val="0000CC"/>
                </a:solidFill>
              </a:rPr>
              <a:t>vui</a:t>
            </a:r>
            <a:endParaRPr lang="es-ES" sz="2000" b="1" dirty="0">
              <a:solidFill>
                <a:srgbClr val="0000CC"/>
              </a:solidFill>
            </a:endParaRPr>
          </a:p>
        </p:txBody>
      </p:sp>
      <p:sp>
        <p:nvSpPr>
          <p:cNvPr id="38" name="28 CuadroTexto"/>
          <p:cNvSpPr txBox="1"/>
          <p:nvPr/>
        </p:nvSpPr>
        <p:spPr>
          <a:xfrm>
            <a:off x="90714" y="640699"/>
            <a:ext cx="2232638"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Vắng</a:t>
            </a:r>
            <a:r>
              <a:rPr lang="es-ES_tradnl" sz="2000" b="1" dirty="0">
                <a:solidFill>
                  <a:srgbClr val="0000CC"/>
                </a:solidFill>
              </a:rPr>
              <a:t> </a:t>
            </a:r>
            <a:r>
              <a:rPr lang="es-ES_tradnl" sz="2000" b="1" dirty="0" err="1">
                <a:solidFill>
                  <a:srgbClr val="0000CC"/>
                </a:solidFill>
              </a:rPr>
              <a:t>vẻ</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Câu</a:t>
              </a:r>
              <a:r>
                <a:rPr lang="en-US" sz="2400" dirty="0"/>
                <a:t> </a:t>
              </a:r>
              <a:r>
                <a:rPr lang="en-US" sz="2400" dirty="0" err="1"/>
                <a:t>hỏi</a:t>
              </a:r>
              <a:r>
                <a:rPr lang="en-US" sz="2400" dirty="0"/>
                <a:t> 1: </a:t>
              </a:r>
              <a:r>
                <a:rPr lang="en-US" sz="2400" dirty="0" err="1"/>
                <a:t>Những</a:t>
              </a:r>
              <a:r>
                <a:rPr lang="en-US" sz="2400" dirty="0"/>
                <a:t> </a:t>
              </a:r>
              <a:r>
                <a:rPr lang="en-US" sz="2400" dirty="0" err="1"/>
                <a:t>nơi</a:t>
              </a:r>
              <a:r>
                <a:rPr lang="en-US" sz="2400" dirty="0"/>
                <a:t> </a:t>
              </a:r>
              <a:r>
                <a:rPr lang="en-US" sz="2400" dirty="0" err="1"/>
                <a:t>sống</a:t>
              </a:r>
              <a:r>
                <a:rPr lang="en-US" sz="2400" dirty="0"/>
                <a:t> </a:t>
              </a:r>
              <a:r>
                <a:rPr lang="en-US" sz="2400" dirty="0" err="1"/>
                <a:t>khác</a:t>
              </a:r>
              <a:r>
                <a:rPr lang="en-US" sz="2400" dirty="0"/>
                <a:t> </a:t>
              </a:r>
              <a:r>
                <a:rPr lang="en-US" sz="2400" dirty="0" err="1"/>
                <a:t>nhau</a:t>
              </a:r>
              <a:r>
                <a:rPr lang="en-US" sz="2400" dirty="0"/>
                <a:t> </a:t>
              </a:r>
              <a:r>
                <a:rPr lang="en-US" sz="2400" dirty="0" err="1"/>
                <a:t>có</a:t>
              </a:r>
              <a:r>
                <a:rPr lang="en-US" sz="2400" dirty="0"/>
                <a:t> </a:t>
              </a:r>
              <a:r>
                <a:rPr lang="en-US" sz="2400" dirty="0" err="1"/>
                <a:t>quang</a:t>
              </a:r>
              <a:r>
                <a:rPr lang="en-US" sz="2400" dirty="0"/>
                <a:t> </a:t>
              </a:r>
              <a:r>
                <a:rPr lang="en-US" sz="2400" dirty="0" err="1"/>
                <a:t>cảnh</a:t>
              </a:r>
              <a:r>
                <a:rPr lang="en-US" sz="2400" dirty="0"/>
                <a:t> </a:t>
              </a:r>
              <a:r>
                <a:rPr lang="en-US" sz="2400" dirty="0" err="1"/>
                <a:t>thế</a:t>
              </a:r>
              <a:r>
                <a:rPr lang="en-US" sz="2400" dirty="0"/>
                <a:t> </a:t>
              </a:r>
              <a:r>
                <a:rPr lang="en-US" sz="2400" dirty="0" err="1"/>
                <a:t>nào</a:t>
              </a:r>
              <a:r>
                <a:rPr lang="en-US" sz="24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a:off x="7315201" y="1890340"/>
            <a:ext cx="1027325"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715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191 -0.29833 " pathEditMode="relative" rAng="0" ptsTypes="AA">
                                      <p:cBhvr>
                                        <p:cTn id="75" dur="2000" fill="hold"/>
                                        <p:tgtEl>
                                          <p:spTgt spid="10"/>
                                        </p:tgtEl>
                                        <p:attrNameLst>
                                          <p:attrName>ppt_x</p:attrName>
                                          <p:attrName>ppt_y</p:attrName>
                                        </p:attrNameLst>
                                      </p:cBhvr>
                                      <p:rCtr x="17587"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4938" y="2772833"/>
            <a:ext cx="748112" cy="679596"/>
          </a:xfrm>
          <a:prstGeom prst="rect">
            <a:avLst/>
          </a:prstGeom>
        </p:spPr>
      </p:pic>
      <p:sp>
        <p:nvSpPr>
          <p:cNvPr id="34" name="21 CuadroTexto"/>
          <p:cNvSpPr txBox="1"/>
          <p:nvPr/>
        </p:nvSpPr>
        <p:spPr>
          <a:xfrm>
            <a:off x="4630056" y="637371"/>
            <a:ext cx="2126125"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Bình</a:t>
            </a:r>
            <a:r>
              <a:rPr lang="es-ES_tradnl" sz="2000" b="1" dirty="0">
                <a:solidFill>
                  <a:srgbClr val="0000CC"/>
                </a:solidFill>
              </a:rPr>
              <a:t> </a:t>
            </a:r>
            <a:r>
              <a:rPr lang="es-ES_tradnl" sz="2000" b="1" dirty="0" err="1">
                <a:solidFill>
                  <a:srgbClr val="0000CC"/>
                </a:solidFill>
              </a:rPr>
              <a:t>thường</a:t>
            </a:r>
            <a:endParaRPr lang="es-ES" sz="2000" b="1" dirty="0">
              <a:solidFill>
                <a:srgbClr val="0000CC"/>
              </a:solidFill>
            </a:endParaRPr>
          </a:p>
        </p:txBody>
      </p:sp>
      <p:sp>
        <p:nvSpPr>
          <p:cNvPr id="35" name="28 CuadroTexto"/>
          <p:cNvSpPr txBox="1"/>
          <p:nvPr/>
        </p:nvSpPr>
        <p:spPr>
          <a:xfrm>
            <a:off x="161918" y="634933"/>
            <a:ext cx="21336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Yêu</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7" name="29 CuadroTexto"/>
          <p:cNvSpPr txBox="1"/>
          <p:nvPr/>
        </p:nvSpPr>
        <p:spPr>
          <a:xfrm>
            <a:off x="2467429" y="634933"/>
            <a:ext cx="2104571"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Không</a:t>
            </a:r>
            <a:r>
              <a:rPr lang="es-ES_tradnl" sz="2000" b="1" dirty="0">
                <a:solidFill>
                  <a:srgbClr val="0000CC"/>
                </a:solidFill>
              </a:rPr>
              <a:t> </a:t>
            </a:r>
            <a:r>
              <a:rPr lang="es-ES_tradnl" sz="2000" b="1" dirty="0" err="1">
                <a:solidFill>
                  <a:srgbClr val="0000CC"/>
                </a:solidFill>
              </a:rPr>
              <a:t>thích</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Xa</a:t>
            </a:r>
            <a:r>
              <a:rPr lang="es-ES_tradnl" sz="2000" b="1" dirty="0">
                <a:solidFill>
                  <a:srgbClr val="0000CC"/>
                </a:solidFill>
              </a:rPr>
              <a:t> </a:t>
            </a:r>
            <a:r>
              <a:rPr lang="es-ES_tradnl" sz="2000" b="1" dirty="0" err="1">
                <a:solidFill>
                  <a:srgbClr val="0000CC"/>
                </a:solidFill>
              </a:rPr>
              <a:t>lạ</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Câu</a:t>
              </a:r>
              <a:r>
                <a:rPr lang="en-US" sz="2000" dirty="0"/>
                <a:t> </a:t>
              </a:r>
              <a:r>
                <a:rPr lang="en-US" sz="2000" dirty="0" err="1"/>
                <a:t>hỏi</a:t>
              </a:r>
              <a:r>
                <a:rPr lang="en-US" sz="2000" dirty="0"/>
                <a:t> 2: </a:t>
              </a:r>
              <a:r>
                <a:rPr lang="en-US" sz="2000" dirty="0" err="1"/>
                <a:t>Thái</a:t>
              </a:r>
              <a:r>
                <a:rPr lang="en-US" sz="2000" dirty="0"/>
                <a:t> </a:t>
              </a:r>
              <a:r>
                <a:rPr lang="en-US" sz="2000" dirty="0" err="1"/>
                <a:t>độ</a:t>
              </a:r>
              <a:r>
                <a:rPr lang="en-US" sz="2000" dirty="0"/>
                <a:t> </a:t>
              </a:r>
              <a:r>
                <a:rPr lang="en-US" sz="2000" dirty="0" err="1"/>
                <a:t>của</a:t>
              </a:r>
              <a:r>
                <a:rPr lang="en-US" sz="2000" dirty="0"/>
                <a:t> </a:t>
              </a:r>
              <a:r>
                <a:rPr lang="en-US" sz="2000" dirty="0" err="1"/>
                <a:t>mỗi</a:t>
              </a:r>
              <a:r>
                <a:rPr lang="en-US" sz="2000" dirty="0"/>
                <a:t> </a:t>
              </a:r>
              <a:r>
                <a:rPr lang="en-US" sz="2000" dirty="0" err="1"/>
                <a:t>người</a:t>
              </a:r>
              <a:r>
                <a:rPr lang="en-US" sz="2000" dirty="0"/>
                <a:t> </a:t>
              </a:r>
              <a:r>
                <a:rPr lang="en-US" sz="2000" dirty="0" err="1"/>
                <a:t>với</a:t>
              </a:r>
              <a:r>
                <a:rPr lang="en-US" sz="2000" dirty="0"/>
                <a:t> </a:t>
              </a:r>
              <a:r>
                <a:rPr lang="en-US" sz="2000" dirty="0" err="1"/>
                <a:t>nơi</a:t>
              </a:r>
              <a:r>
                <a:rPr lang="en-US" sz="2000" dirty="0"/>
                <a:t> </a:t>
              </a:r>
              <a:r>
                <a:rPr lang="en-US" sz="2000" dirty="0" err="1"/>
                <a:t>mình</a:t>
              </a:r>
              <a:r>
                <a:rPr lang="en-US" sz="2000" dirty="0"/>
                <a:t> </a:t>
              </a:r>
              <a:r>
                <a:rPr lang="en-US" sz="2000" dirty="0" err="1"/>
                <a:t>sống</a:t>
              </a:r>
              <a:r>
                <a:rPr lang="en-US" sz="2000" dirty="0"/>
                <a:t> </a:t>
              </a:r>
              <a:r>
                <a:rPr lang="en-US" sz="2000" dirty="0" err="1"/>
                <a:t>như</a:t>
              </a:r>
              <a:r>
                <a:rPr lang="en-US" sz="2000" dirty="0"/>
                <a:t> </a:t>
              </a:r>
              <a:r>
                <a:rPr lang="en-US" sz="2000" dirty="0" err="1"/>
                <a:t>thế</a:t>
              </a:r>
              <a:r>
                <a:rPr lang="en-US" sz="2000" dirty="0"/>
                <a:t> </a:t>
              </a:r>
              <a:r>
                <a:rPr lang="en-US" sz="2000" dirty="0" err="1"/>
                <a:t>nào</a:t>
              </a:r>
              <a:r>
                <a:rPr lang="en-US" sz="20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762001"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7348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35642 -0.29833 " pathEditMode="relative" rAng="0" ptsTypes="AA">
                                      <p:cBhvr>
                                        <p:cTn id="75" dur="2000" fill="hold"/>
                                        <p:tgtEl>
                                          <p:spTgt spid="10"/>
                                        </p:tgtEl>
                                        <p:attrNameLst>
                                          <p:attrName>ppt_x</p:attrName>
                                          <p:attrName>ppt_y</p:attrName>
                                        </p:attrNameLst>
                                      </p:cBhvr>
                                      <p:rCtr x="-17830"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5">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4628" y="2770571"/>
            <a:ext cx="748112" cy="679596"/>
          </a:xfrm>
          <a:prstGeom prst="rect">
            <a:avLst/>
          </a:prstGeom>
        </p:spPr>
      </p:pic>
      <p:sp>
        <p:nvSpPr>
          <p:cNvPr id="34" name="21 CuadroTexto"/>
          <p:cNvSpPr txBox="1"/>
          <p:nvPr/>
        </p:nvSpPr>
        <p:spPr>
          <a:xfrm>
            <a:off x="228600" y="634933"/>
            <a:ext cx="1981200" cy="400110"/>
          </a:xfrm>
          <a:prstGeom prst="rect">
            <a:avLst/>
          </a:prstGeom>
          <a:noFill/>
        </p:spPr>
        <p:txBody>
          <a:bodyPr wrap="square" rtlCol="0">
            <a:spAutoFit/>
          </a:bodyPr>
          <a:lstStyle/>
          <a:p>
            <a:pPr algn="ctr"/>
            <a:r>
              <a:rPr lang="es-ES_tradnl" sz="2000" b="1" dirty="0">
                <a:solidFill>
                  <a:srgbClr val="0000CC"/>
                </a:solidFill>
              </a:rPr>
              <a:t>A. </a:t>
            </a:r>
            <a:r>
              <a:rPr lang="es-ES_tradnl" sz="2000" b="1" dirty="0" err="1">
                <a:solidFill>
                  <a:srgbClr val="0000CC"/>
                </a:solidFill>
              </a:rPr>
              <a:t>Sân</a:t>
            </a:r>
            <a:r>
              <a:rPr lang="es-ES_tradnl" sz="2000" b="1" dirty="0">
                <a:solidFill>
                  <a:srgbClr val="0000CC"/>
                </a:solidFill>
              </a:rPr>
              <a:t> </a:t>
            </a:r>
            <a:r>
              <a:rPr lang="es-ES_tradnl" sz="2000" b="1" dirty="0" err="1">
                <a:solidFill>
                  <a:srgbClr val="0000CC"/>
                </a:solidFill>
              </a:rPr>
              <a:t>bay</a:t>
            </a:r>
            <a:endParaRPr lang="es-ES" sz="2000" b="1" dirty="0">
              <a:solidFill>
                <a:srgbClr val="0000CC"/>
              </a:solidFill>
            </a:endParaRPr>
          </a:p>
        </p:txBody>
      </p:sp>
      <p:sp>
        <p:nvSpPr>
          <p:cNvPr id="35" name="28 CuadroTexto"/>
          <p:cNvSpPr txBox="1"/>
          <p:nvPr/>
        </p:nvSpPr>
        <p:spPr>
          <a:xfrm>
            <a:off x="4572000" y="634933"/>
            <a:ext cx="2133600" cy="400110"/>
          </a:xfrm>
          <a:prstGeom prst="rect">
            <a:avLst/>
          </a:prstGeom>
          <a:noFill/>
        </p:spPr>
        <p:txBody>
          <a:bodyPr wrap="square" rtlCol="0">
            <a:spAutoFit/>
          </a:bodyPr>
          <a:lstStyle/>
          <a:p>
            <a:pPr algn="ctr"/>
            <a:r>
              <a:rPr lang="es-ES_tradnl" sz="2000" b="1" dirty="0">
                <a:solidFill>
                  <a:srgbClr val="0000CC"/>
                </a:solidFill>
              </a:rPr>
              <a:t>C. </a:t>
            </a:r>
            <a:r>
              <a:rPr lang="es-ES_tradnl" sz="2000" b="1" dirty="0" err="1">
                <a:solidFill>
                  <a:srgbClr val="0000CC"/>
                </a:solidFill>
              </a:rPr>
              <a:t>Trường</a:t>
            </a:r>
            <a:r>
              <a:rPr lang="es-ES_tradnl" sz="2000" b="1" dirty="0">
                <a:solidFill>
                  <a:srgbClr val="0000CC"/>
                </a:solidFill>
              </a:rPr>
              <a:t> </a:t>
            </a:r>
            <a:r>
              <a:rPr lang="es-ES_tradnl" sz="2000" b="1" dirty="0" err="1">
                <a:solidFill>
                  <a:srgbClr val="0000CC"/>
                </a:solidFill>
              </a:rPr>
              <a:t>học</a:t>
            </a:r>
            <a:endParaRPr lang="es-ES" sz="2000" b="1" dirty="0">
              <a:solidFill>
                <a:srgbClr val="0000CC"/>
              </a:solidFill>
            </a:endParaRPr>
          </a:p>
        </p:txBody>
      </p:sp>
      <p:sp>
        <p:nvSpPr>
          <p:cNvPr id="37" name="29 CuadroTexto"/>
          <p:cNvSpPr txBox="1"/>
          <p:nvPr/>
        </p:nvSpPr>
        <p:spPr>
          <a:xfrm>
            <a:off x="2586596" y="634933"/>
            <a:ext cx="1833004" cy="400110"/>
          </a:xfrm>
          <a:prstGeom prst="rect">
            <a:avLst/>
          </a:prstGeom>
          <a:noFill/>
        </p:spPr>
        <p:txBody>
          <a:bodyPr wrap="square" rtlCol="0">
            <a:spAutoFit/>
          </a:bodyPr>
          <a:lstStyle/>
          <a:p>
            <a:pPr algn="ctr"/>
            <a:r>
              <a:rPr lang="es-ES_tradnl" sz="2000" b="1" dirty="0">
                <a:solidFill>
                  <a:srgbClr val="0000CC"/>
                </a:solidFill>
              </a:rPr>
              <a:t>B. </a:t>
            </a:r>
            <a:r>
              <a:rPr lang="es-ES_tradnl" sz="2000" b="1" dirty="0" err="1">
                <a:solidFill>
                  <a:srgbClr val="0000CC"/>
                </a:solidFill>
              </a:rPr>
              <a:t>Bến</a:t>
            </a:r>
            <a:r>
              <a:rPr lang="es-ES_tradnl" sz="2000" b="1" dirty="0">
                <a:solidFill>
                  <a:srgbClr val="0000CC"/>
                </a:solidFill>
              </a:rPr>
              <a:t> </a:t>
            </a:r>
            <a:r>
              <a:rPr lang="es-ES_tradnl" sz="2000" b="1" dirty="0" err="1">
                <a:solidFill>
                  <a:srgbClr val="0000CC"/>
                </a:solidFill>
              </a:rPr>
              <a:t>tàu</a:t>
            </a:r>
            <a:endParaRPr lang="es-ES" sz="2000" b="1" dirty="0">
              <a:solidFill>
                <a:srgbClr val="0000CC"/>
              </a:solidFill>
            </a:endParaRPr>
          </a:p>
        </p:txBody>
      </p:sp>
      <p:sp>
        <p:nvSpPr>
          <p:cNvPr id="38" name="28 CuadroTexto"/>
          <p:cNvSpPr txBox="1"/>
          <p:nvPr/>
        </p:nvSpPr>
        <p:spPr>
          <a:xfrm>
            <a:off x="6907560" y="634933"/>
            <a:ext cx="2160240" cy="400110"/>
          </a:xfrm>
          <a:prstGeom prst="rect">
            <a:avLst/>
          </a:prstGeom>
          <a:noFill/>
        </p:spPr>
        <p:txBody>
          <a:bodyPr wrap="square" rtlCol="0">
            <a:spAutoFit/>
          </a:bodyPr>
          <a:lstStyle/>
          <a:p>
            <a:pPr algn="ctr"/>
            <a:r>
              <a:rPr lang="es-ES_tradnl" sz="2000" b="1" dirty="0">
                <a:solidFill>
                  <a:srgbClr val="0000CC"/>
                </a:solidFill>
              </a:rPr>
              <a:t>D. </a:t>
            </a:r>
            <a:r>
              <a:rPr lang="es-ES_tradnl" sz="2000" b="1" dirty="0" err="1">
                <a:solidFill>
                  <a:srgbClr val="0000CC"/>
                </a:solidFill>
              </a:rPr>
              <a:t>Khu</a:t>
            </a:r>
            <a:r>
              <a:rPr lang="es-ES_tradnl" sz="2000" b="1" dirty="0">
                <a:solidFill>
                  <a:srgbClr val="0000CC"/>
                </a:solidFill>
              </a:rPr>
              <a:t> du </a:t>
            </a:r>
            <a:r>
              <a:rPr lang="es-ES_tradnl" sz="2000" b="1" dirty="0" err="1">
                <a:solidFill>
                  <a:srgbClr val="0000CC"/>
                </a:solidFill>
              </a:rPr>
              <a:t>lịch</a:t>
            </a:r>
            <a:endParaRPr lang="es-ES" sz="2000" b="1" dirty="0">
              <a:solidFill>
                <a:srgbClr val="0000CC"/>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3: </a:t>
              </a:r>
              <a:r>
                <a:rPr lang="en-US" sz="2800" dirty="0" err="1">
                  <a:solidFill>
                    <a:schemeClr val="bg1"/>
                  </a:solidFill>
                </a:rPr>
                <a:t>Xung</a:t>
              </a:r>
              <a:r>
                <a:rPr lang="en-US" sz="2800" dirty="0">
                  <a:solidFill>
                    <a:schemeClr val="bg1"/>
                  </a:solidFill>
                </a:rPr>
                <a:t> </a:t>
              </a:r>
              <a:r>
                <a:rPr lang="en-US" sz="2800" dirty="0" err="1">
                  <a:solidFill>
                    <a:schemeClr val="bg1"/>
                  </a:solidFill>
                </a:rPr>
                <a:t>quanh</a:t>
              </a:r>
              <a:r>
                <a:rPr lang="en-US" sz="2800" dirty="0">
                  <a:solidFill>
                    <a:schemeClr val="bg1"/>
                  </a:solidFill>
                </a:rPr>
                <a:t> </a:t>
              </a:r>
              <a:r>
                <a:rPr lang="en-US" sz="2800" dirty="0" err="1">
                  <a:solidFill>
                    <a:schemeClr val="bg1"/>
                  </a:solidFill>
                </a:rPr>
                <a:t>nơi</a:t>
              </a:r>
              <a:r>
                <a:rPr lang="en-US" sz="2800" dirty="0">
                  <a:solidFill>
                    <a:schemeClr val="bg1"/>
                  </a:solidFill>
                </a:rPr>
                <a:t> ở </a:t>
              </a:r>
              <a:r>
                <a:rPr lang="en-US" sz="2800" dirty="0" err="1">
                  <a:solidFill>
                    <a:schemeClr val="bg1"/>
                  </a:solidFill>
                </a:rPr>
                <a:t>của</a:t>
              </a:r>
              <a:r>
                <a:rPr lang="en-US" sz="2800" dirty="0">
                  <a:solidFill>
                    <a:schemeClr val="bg1"/>
                  </a:solidFill>
                </a:rPr>
                <a:t> </a:t>
              </a:r>
              <a:r>
                <a:rPr lang="en-US" sz="2800" dirty="0" err="1">
                  <a:solidFill>
                    <a:schemeClr val="bg1"/>
                  </a:solidFill>
                </a:rPr>
                <a:t>bất</a:t>
              </a:r>
              <a:r>
                <a:rPr lang="en-US" sz="2800" dirty="0">
                  <a:solidFill>
                    <a:schemeClr val="bg1"/>
                  </a:solidFill>
                </a:rPr>
                <a:t> </a:t>
              </a:r>
              <a:r>
                <a:rPr lang="en-US" sz="2800" dirty="0" err="1">
                  <a:solidFill>
                    <a:schemeClr val="bg1"/>
                  </a:solidFill>
                </a:rPr>
                <a:t>cứ</a:t>
              </a:r>
              <a:r>
                <a:rPr lang="en-US" sz="2800" dirty="0">
                  <a:solidFill>
                    <a:schemeClr val="bg1"/>
                  </a:solidFill>
                </a:rPr>
                <a:t> </a:t>
              </a:r>
              <a:r>
                <a:rPr lang="en-US" sz="2800" dirty="0" err="1">
                  <a:solidFill>
                    <a:schemeClr val="bg1"/>
                  </a:solidFill>
                </a:rPr>
                <a:t>ai</a:t>
              </a:r>
              <a:r>
                <a:rPr lang="en-US" sz="2800" dirty="0">
                  <a:solidFill>
                    <a:schemeClr val="bg1"/>
                  </a:solidFill>
                </a:rPr>
                <a:t> </a:t>
              </a:r>
              <a:r>
                <a:rPr lang="en-US" sz="2800" dirty="0" err="1">
                  <a:solidFill>
                    <a:schemeClr val="bg1"/>
                  </a:solidFill>
                </a:rPr>
                <a:t>cũng</a:t>
              </a:r>
              <a:r>
                <a:rPr lang="en-US" sz="2800" dirty="0">
                  <a:solidFill>
                    <a:schemeClr val="bg1"/>
                  </a:solidFill>
                </a:rPr>
                <a:t> </a:t>
              </a:r>
              <a:r>
                <a:rPr lang="en-US" sz="2800" dirty="0" err="1">
                  <a:solidFill>
                    <a:schemeClr val="bg1"/>
                  </a:solidFill>
                </a:rPr>
                <a:t>có</a:t>
              </a:r>
              <a:r>
                <a:rPr lang="en-US" sz="2800" dirty="0">
                  <a:solidFill>
                    <a:schemeClr val="bg1"/>
                  </a:solidFill>
                </a:rPr>
                <a:t> </a:t>
              </a:r>
              <a:r>
                <a:rPr lang="en-US" sz="2800" dirty="0" err="1">
                  <a:solidFill>
                    <a:schemeClr val="bg1"/>
                  </a:solidFill>
                </a:rPr>
                <a:t>gì</a:t>
              </a:r>
              <a:r>
                <a:rPr lang="en-US" sz="2800" dirty="0">
                  <a:solidFill>
                    <a:schemeClr val="bg1"/>
                  </a:solidFill>
                </a:rPr>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2883980" y="1890340"/>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5083848" y="1921726"/>
            <a:ext cx="1037133"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5224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1858 -0.31315 " pathEditMode="relative" rAng="0" ptsTypes="AA">
                                      <p:cBhvr>
                                        <p:cTn id="75" dur="2000" fill="hold"/>
                                        <p:tgtEl>
                                          <p:spTgt spid="10"/>
                                        </p:tgtEl>
                                        <p:attrNameLst>
                                          <p:attrName>ppt_x</p:attrName>
                                          <p:attrName>ppt_y</p:attrName>
                                        </p:attrNameLst>
                                      </p:cBhvr>
                                      <p:rCtr x="5920" y="-15658"/>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 uri="{28A0092B-C50C-407E-A947-70E740481C1C}">
                <a14:useLocalDpi xmlns:a14="http://schemas.microsoft.com/office/drawing/2010/main" val="0"/>
              </a:ext>
            </a:extLst>
          </a:blip>
          <a:stretch>
            <a:fillRect/>
          </a:stretch>
        </p:blipFill>
        <p:spPr>
          <a:xfrm>
            <a:off x="0" y="0"/>
            <a:ext cx="9144000" cy="3450167"/>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29042" y="2757036"/>
            <a:ext cx="748112" cy="679596"/>
          </a:xfrm>
          <a:prstGeom prst="rect">
            <a:avLst/>
          </a:prstGeom>
        </p:spPr>
      </p:pic>
      <p:sp>
        <p:nvSpPr>
          <p:cNvPr id="34" name="21 CuadroTexto"/>
          <p:cNvSpPr txBox="1"/>
          <p:nvPr/>
        </p:nvSpPr>
        <p:spPr>
          <a:xfrm>
            <a:off x="4648200" y="656167"/>
            <a:ext cx="2100072" cy="369332"/>
          </a:xfrm>
          <a:prstGeom prst="rect">
            <a:avLst/>
          </a:prstGeom>
          <a:noFill/>
        </p:spPr>
        <p:txBody>
          <a:bodyPr wrap="square" rtlCol="0">
            <a:spAutoFit/>
          </a:bodyPr>
          <a:lstStyle/>
          <a:p>
            <a:pPr algn="ctr"/>
            <a:r>
              <a:rPr lang="es-ES_tradnl" sz="1800" b="1" dirty="0">
                <a:solidFill>
                  <a:srgbClr val="008000"/>
                </a:solidFill>
              </a:rPr>
              <a:t>C. </a:t>
            </a:r>
            <a:r>
              <a:rPr lang="es-ES_tradnl" sz="1800" b="1" dirty="0" err="1">
                <a:solidFill>
                  <a:srgbClr val="008000"/>
                </a:solidFill>
              </a:rPr>
              <a:t>Trồng</a:t>
            </a:r>
            <a:r>
              <a:rPr lang="es-ES_tradnl" sz="1800" b="1" dirty="0">
                <a:solidFill>
                  <a:srgbClr val="008000"/>
                </a:solidFill>
              </a:rPr>
              <a:t> </a:t>
            </a:r>
            <a:r>
              <a:rPr lang="es-ES_tradnl" sz="1800" b="1" dirty="0" err="1">
                <a:solidFill>
                  <a:srgbClr val="008000"/>
                </a:solidFill>
              </a:rPr>
              <a:t>trọt</a:t>
            </a:r>
            <a:endParaRPr lang="es-ES" sz="1800" b="1" dirty="0">
              <a:solidFill>
                <a:srgbClr val="008000"/>
              </a:solidFill>
            </a:endParaRPr>
          </a:p>
        </p:txBody>
      </p:sp>
      <p:sp>
        <p:nvSpPr>
          <p:cNvPr id="35" name="28 CuadroTexto"/>
          <p:cNvSpPr txBox="1"/>
          <p:nvPr/>
        </p:nvSpPr>
        <p:spPr>
          <a:xfrm>
            <a:off x="2464453" y="656167"/>
            <a:ext cx="2133600" cy="369332"/>
          </a:xfrm>
          <a:prstGeom prst="rect">
            <a:avLst/>
          </a:prstGeom>
          <a:noFill/>
        </p:spPr>
        <p:txBody>
          <a:bodyPr wrap="square" rtlCol="0">
            <a:spAutoFit/>
          </a:bodyPr>
          <a:lstStyle/>
          <a:p>
            <a:pPr algn="ctr"/>
            <a:r>
              <a:rPr lang="es-ES_tradnl" sz="1800" b="1" dirty="0">
                <a:solidFill>
                  <a:srgbClr val="008000"/>
                </a:solidFill>
              </a:rPr>
              <a:t>B. </a:t>
            </a:r>
            <a:r>
              <a:rPr lang="es-ES_tradnl" sz="1800" b="1" dirty="0" err="1">
                <a:solidFill>
                  <a:srgbClr val="008000"/>
                </a:solidFill>
              </a:rPr>
              <a:t>Lễ</a:t>
            </a:r>
            <a:r>
              <a:rPr lang="es-ES_tradnl" sz="1800" b="1" dirty="0">
                <a:solidFill>
                  <a:srgbClr val="008000"/>
                </a:solidFill>
              </a:rPr>
              <a:t> </a:t>
            </a:r>
            <a:r>
              <a:rPr lang="es-ES_tradnl" sz="1800" b="1" dirty="0" err="1">
                <a:solidFill>
                  <a:srgbClr val="008000"/>
                </a:solidFill>
              </a:rPr>
              <a:t>hội</a:t>
            </a:r>
            <a:endParaRPr lang="es-ES" sz="1800" b="1" dirty="0">
              <a:solidFill>
                <a:srgbClr val="008000"/>
              </a:solidFill>
            </a:endParaRPr>
          </a:p>
        </p:txBody>
      </p:sp>
      <p:sp>
        <p:nvSpPr>
          <p:cNvPr id="37" name="29 CuadroTexto"/>
          <p:cNvSpPr txBox="1"/>
          <p:nvPr/>
        </p:nvSpPr>
        <p:spPr>
          <a:xfrm>
            <a:off x="7010400" y="656167"/>
            <a:ext cx="1833004" cy="369332"/>
          </a:xfrm>
          <a:prstGeom prst="rect">
            <a:avLst/>
          </a:prstGeom>
          <a:noFill/>
        </p:spPr>
        <p:txBody>
          <a:bodyPr wrap="square" rtlCol="0">
            <a:spAutoFit/>
          </a:bodyPr>
          <a:lstStyle/>
          <a:p>
            <a:pPr algn="ctr"/>
            <a:r>
              <a:rPr lang="es-ES_tradnl" sz="1800" b="1" dirty="0">
                <a:solidFill>
                  <a:srgbClr val="008000"/>
                </a:solidFill>
              </a:rPr>
              <a:t>D. </a:t>
            </a:r>
            <a:r>
              <a:rPr lang="es-ES_tradnl" sz="1800" b="1" dirty="0" err="1">
                <a:solidFill>
                  <a:srgbClr val="008000"/>
                </a:solidFill>
              </a:rPr>
              <a:t>Chăn</a:t>
            </a:r>
            <a:r>
              <a:rPr lang="es-ES_tradnl" sz="1800" b="1" dirty="0">
                <a:solidFill>
                  <a:srgbClr val="008000"/>
                </a:solidFill>
              </a:rPr>
              <a:t> </a:t>
            </a:r>
            <a:r>
              <a:rPr lang="es-ES_tradnl" sz="1800" b="1" dirty="0" err="1">
                <a:solidFill>
                  <a:srgbClr val="008000"/>
                </a:solidFill>
              </a:rPr>
              <a:t>nuôi</a:t>
            </a:r>
            <a:endParaRPr lang="es-ES" sz="1800" b="1" dirty="0">
              <a:solidFill>
                <a:srgbClr val="008000"/>
              </a:solidFill>
            </a:endParaRPr>
          </a:p>
        </p:txBody>
      </p:sp>
      <p:sp>
        <p:nvSpPr>
          <p:cNvPr id="38" name="28 CuadroTexto"/>
          <p:cNvSpPr txBox="1"/>
          <p:nvPr/>
        </p:nvSpPr>
        <p:spPr>
          <a:xfrm>
            <a:off x="148598" y="656167"/>
            <a:ext cx="2160240" cy="369332"/>
          </a:xfrm>
          <a:prstGeom prst="rect">
            <a:avLst/>
          </a:prstGeom>
          <a:noFill/>
        </p:spPr>
        <p:txBody>
          <a:bodyPr wrap="square" rtlCol="0">
            <a:spAutoFit/>
          </a:bodyPr>
          <a:lstStyle/>
          <a:p>
            <a:pPr algn="ctr"/>
            <a:r>
              <a:rPr lang="es-ES_tradnl" sz="1800" b="1" dirty="0">
                <a:solidFill>
                  <a:srgbClr val="008000"/>
                </a:solidFill>
              </a:rPr>
              <a:t>A. </a:t>
            </a:r>
            <a:r>
              <a:rPr lang="es-ES_tradnl" sz="1800" b="1" dirty="0" err="1">
                <a:solidFill>
                  <a:srgbClr val="008000"/>
                </a:solidFill>
              </a:rPr>
              <a:t>Buôn</a:t>
            </a:r>
            <a:r>
              <a:rPr lang="es-ES_tradnl" sz="1800" b="1" dirty="0">
                <a:solidFill>
                  <a:srgbClr val="008000"/>
                </a:solidFill>
              </a:rPr>
              <a:t> </a:t>
            </a:r>
            <a:r>
              <a:rPr lang="es-ES_tradnl" sz="1800" b="1" dirty="0" err="1">
                <a:solidFill>
                  <a:srgbClr val="008000"/>
                </a:solidFill>
              </a:rPr>
              <a:t>bán</a:t>
            </a:r>
            <a:endParaRPr lang="es-ES" sz="1800" b="1" dirty="0">
              <a:solidFill>
                <a:srgbClr val="008000"/>
              </a:solidFill>
            </a:endParaRPr>
          </a:p>
        </p:txBody>
      </p:sp>
      <p:grpSp>
        <p:nvGrpSpPr>
          <p:cNvPr id="8" name="Group 7"/>
          <p:cNvGrpSpPr/>
          <p:nvPr/>
        </p:nvGrpSpPr>
        <p:grpSpPr>
          <a:xfrm>
            <a:off x="0" y="4974167"/>
            <a:ext cx="9144000" cy="740833"/>
            <a:chOff x="0" y="4476750"/>
            <a:chExt cx="9144000" cy="666750"/>
          </a:xfrm>
          <a:solidFill>
            <a:srgbClr val="006600"/>
          </a:solidFill>
        </p:grpSpPr>
        <p:sp>
          <p:nvSpPr>
            <p:cNvPr id="7" name="Rectangle 6"/>
            <p:cNvSpPr/>
            <p:nvPr/>
          </p:nvSpPr>
          <p:spPr>
            <a:xfrm>
              <a:off x="0" y="4476750"/>
              <a:ext cx="9144000" cy="6667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6200" y="4552950"/>
              <a:ext cx="8991600" cy="514350"/>
            </a:xfrm>
            <a:prstGeom prst="rect">
              <a:avLst/>
            </a:prstGeom>
            <a:grp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Câu</a:t>
              </a:r>
              <a:r>
                <a:rPr lang="en-US" sz="2000" dirty="0"/>
                <a:t> </a:t>
              </a:r>
              <a:r>
                <a:rPr lang="en-US" sz="2000" dirty="0" err="1"/>
                <a:t>hỏi</a:t>
              </a:r>
              <a:r>
                <a:rPr lang="en-US" sz="2000" dirty="0"/>
                <a:t> 4: </a:t>
              </a:r>
              <a:r>
                <a:rPr lang="en-US" sz="2000" dirty="0" err="1"/>
                <a:t>Hoạt</a:t>
              </a:r>
              <a:r>
                <a:rPr lang="en-US" sz="2000" dirty="0"/>
                <a:t> </a:t>
              </a:r>
              <a:r>
                <a:rPr lang="en-US" sz="2000" dirty="0" err="1"/>
                <a:t>động</a:t>
              </a:r>
              <a:r>
                <a:rPr lang="en-US" sz="2000" dirty="0"/>
                <a:t> </a:t>
              </a:r>
              <a:r>
                <a:rPr lang="en-US" sz="2000" dirty="0" err="1"/>
                <a:t>nào</a:t>
              </a:r>
              <a:r>
                <a:rPr lang="en-US" sz="2000" dirty="0"/>
                <a:t> </a:t>
              </a:r>
              <a:r>
                <a:rPr lang="en-US" sz="2000" dirty="0" err="1"/>
                <a:t>nơi</a:t>
              </a:r>
              <a:r>
                <a:rPr lang="en-US" sz="2000" dirty="0"/>
                <a:t> </a:t>
              </a:r>
              <a:r>
                <a:rPr lang="en-US" sz="2000" dirty="0" err="1"/>
                <a:t>chúng</a:t>
              </a:r>
              <a:r>
                <a:rPr lang="en-US" sz="2000" dirty="0"/>
                <a:t> ta ở </a:t>
              </a:r>
              <a:r>
                <a:rPr lang="en-US" sz="2000" dirty="0" err="1"/>
                <a:t>chỉ</a:t>
              </a:r>
              <a:r>
                <a:rPr lang="en-US" sz="2000" dirty="0"/>
                <a:t> </a:t>
              </a:r>
              <a:r>
                <a:rPr lang="en-US" sz="2000" dirty="0" err="1"/>
                <a:t>được</a:t>
              </a:r>
              <a:r>
                <a:rPr lang="en-US" sz="2000" dirty="0"/>
                <a:t> </a:t>
              </a:r>
              <a:r>
                <a:rPr lang="en-US" sz="2000" dirty="0" err="1"/>
                <a:t>tổ</a:t>
              </a:r>
              <a:r>
                <a:rPr lang="en-US" sz="2000" dirty="0"/>
                <a:t> </a:t>
              </a:r>
              <a:r>
                <a:rPr lang="en-US" sz="2000" dirty="0" err="1"/>
                <a:t>chức</a:t>
              </a:r>
              <a:r>
                <a:rPr lang="en-US" sz="2000" dirty="0"/>
                <a:t> </a:t>
              </a:r>
              <a:r>
                <a:rPr lang="en-US" sz="2000" dirty="0" err="1"/>
                <a:t>một</a:t>
              </a:r>
              <a:r>
                <a:rPr lang="en-US" sz="2000" dirty="0"/>
                <a:t> </a:t>
              </a:r>
              <a:r>
                <a:rPr lang="en-US" sz="2000" dirty="0" err="1"/>
                <a:t>năm</a:t>
              </a:r>
              <a:r>
                <a:rPr lang="en-US" sz="2000" dirty="0"/>
                <a:t> </a:t>
              </a:r>
              <a:r>
                <a:rPr lang="en-US" sz="2000" dirty="0" err="1"/>
                <a:t>một</a:t>
              </a:r>
              <a:r>
                <a:rPr lang="en-US" sz="2000" dirty="0"/>
                <a:t> </a:t>
              </a:r>
              <a:r>
                <a:rPr lang="en-US" sz="2000" dirty="0" err="1"/>
                <a:t>lần</a:t>
              </a:r>
              <a:r>
                <a:rPr lang="en-US" sz="2000" dirty="0"/>
                <a:t>?</a:t>
              </a:r>
            </a:p>
          </p:txBody>
        </p:sp>
      </p:grpSp>
      <p:pic>
        <p:nvPicPr>
          <p:cNvPr id="4102"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5088407" y="1921725"/>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r="34765"/>
          <a:stretch/>
        </p:blipFill>
        <p:spPr>
          <a:xfrm>
            <a:off x="4137703" y="3725311"/>
            <a:ext cx="986091" cy="1333523"/>
          </a:xfrm>
          <a:prstGeom prst="rect">
            <a:avLst/>
          </a:prstGeom>
          <a:scene3d>
            <a:camera prst="orthographicFront"/>
            <a:lightRig rig="threePt" dir="t"/>
          </a:scene3d>
          <a:sp3d>
            <a:bevelT prst="angle"/>
          </a:sp3d>
        </p:spPr>
      </p:pic>
      <p:pic>
        <p:nvPicPr>
          <p:cNvPr id="46"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71628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7" name="Picture 6" descr="HÃ¬nh áº£nh cÃ³ liÃªn quan"/>
          <p:cNvPicPr>
            <a:picLocks noChangeAspect="1" noChangeArrowheads="1"/>
          </p:cNvPicPr>
          <p:nvPr/>
        </p:nvPicPr>
        <p:blipFill rotWithShape="1">
          <a:blip r:embed="rId9" cstate="print">
            <a:duotone>
              <a:schemeClr val="accent2">
                <a:shade val="45000"/>
                <a:satMod val="135000"/>
              </a:schemeClr>
              <a:prstClr val="white"/>
            </a:duotone>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17347" r="18196"/>
          <a:stretch/>
        </p:blipFill>
        <p:spPr bwMode="auto">
          <a:xfrm>
            <a:off x="609600" y="1932637"/>
            <a:ext cx="1238236" cy="1559827"/>
          </a:xfrm>
          <a:prstGeom prst="rect">
            <a:avLst/>
          </a:prstGeom>
          <a:noFill/>
          <a:effectLst>
            <a:glow rad="635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48" name="Picture 2" descr="HÃ¬nh áº£nh cÃ³ liÃªn quan"/>
          <p:cNvPicPr>
            <a:picLocks noChangeAspect="1" noChangeArrowheads="1"/>
          </p:cNvPicPr>
          <p:nvPr/>
        </p:nvPicPr>
        <p:blipFill rotWithShape="1">
          <a:blip r:embed="rId12">
            <a:extLst>
              <a:ext uri="{28A0092B-C50C-407E-A947-70E740481C1C}">
                <a14:useLocalDpi xmlns:a14="http://schemas.microsoft.com/office/drawing/2010/main" val="0"/>
              </a:ext>
            </a:extLst>
          </a:blip>
          <a:srcRect t="47658" r="64835" b="6035"/>
          <a:stretch/>
        </p:blipFill>
        <p:spPr bwMode="auto">
          <a:xfrm flipH="1">
            <a:off x="2832138" y="1934827"/>
            <a:ext cx="1277068" cy="1644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651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fill="hold"/>
                                        <p:tgtEl>
                                          <p:spTgt spid="4102"/>
                                        </p:tgtEl>
                                        <p:attrNameLst>
                                          <p:attrName>ppt_w</p:attrName>
                                        </p:attrNameLst>
                                      </p:cBhvr>
                                      <p:tavLst>
                                        <p:tav tm="0">
                                          <p:val>
                                            <p:fltVal val="0"/>
                                          </p:val>
                                        </p:tav>
                                        <p:tav tm="100000">
                                          <p:val>
                                            <p:strVal val="#ppt_w"/>
                                          </p:val>
                                        </p:tav>
                                      </p:tavLst>
                                    </p:anim>
                                    <p:anim calcmode="lin" valueType="num">
                                      <p:cBhvr>
                                        <p:cTn id="8" dur="500" fill="hold"/>
                                        <p:tgtEl>
                                          <p:spTgt spid="4102"/>
                                        </p:tgtEl>
                                        <p:attrNameLst>
                                          <p:attrName>ppt_h</p:attrName>
                                        </p:attrNameLst>
                                      </p:cBhvr>
                                      <p:tavLst>
                                        <p:tav tm="0">
                                          <p:val>
                                            <p:fltVal val="0"/>
                                          </p:val>
                                        </p:tav>
                                        <p:tav tm="100000">
                                          <p:val>
                                            <p:strVal val="#ppt_h"/>
                                          </p:val>
                                        </p:tav>
                                      </p:tavLst>
                                    </p:anim>
                                    <p:animEffect transition="in" filter="fade">
                                      <p:cBhvr>
                                        <p:cTn id="9" dur="500"/>
                                        <p:tgtEl>
                                          <p:spTgt spid="4102"/>
                                        </p:tgtEl>
                                      </p:cBhvr>
                                    </p:animEffect>
                                  </p:childTnLst>
                                  <p:subTnLst>
                                    <p:audio>
                                      <p:cMediaNode>
                                        <p:cTn display="0" masterRel="sameClick">
                                          <p:stCondLst>
                                            <p:cond evt="begin" delay="0">
                                              <p:tn val="5"/>
                                            </p:cond>
                                          </p:stCondLst>
                                          <p:endCondLst>
                                            <p:cond evt="onStopAudio" delay="0">
                                              <p:tgtEl>
                                                <p:sldTgt/>
                                              </p:tgtEl>
                                            </p:cond>
                                          </p:endCondLst>
                                        </p:cTn>
                                        <p:tgtEl>
                                          <p:sndTgt r:embed="rId2" name="audio1.wav"/>
                                        </p:tgtEl>
                                      </p:cMediaNode>
                                    </p:audio>
                                  </p:sub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200" fill="hold">
                                          <p:stCondLst>
                                            <p:cond delay="0"/>
                                          </p:stCondLst>
                                        </p:cTn>
                                        <p:tgtEl>
                                          <p:spTgt spid="10"/>
                                        </p:tgtEl>
                                        <p:attrNameLst>
                                          <p:attrName>r</p:attrName>
                                        </p:attrNameLst>
                                      </p:cBhvr>
                                    </p:animRot>
                                    <p:animRot by="-240000">
                                      <p:cBhvr>
                                        <p:cTn id="13" dur="400" fill="hold">
                                          <p:stCondLst>
                                            <p:cond delay="400"/>
                                          </p:stCondLst>
                                        </p:cTn>
                                        <p:tgtEl>
                                          <p:spTgt spid="10"/>
                                        </p:tgtEl>
                                        <p:attrNameLst>
                                          <p:attrName>r</p:attrName>
                                        </p:attrNameLst>
                                      </p:cBhvr>
                                    </p:animRot>
                                    <p:animRot by="240000">
                                      <p:cBhvr>
                                        <p:cTn id="14" dur="400" fill="hold">
                                          <p:stCondLst>
                                            <p:cond delay="800"/>
                                          </p:stCondLst>
                                        </p:cTn>
                                        <p:tgtEl>
                                          <p:spTgt spid="10"/>
                                        </p:tgtEl>
                                        <p:attrNameLst>
                                          <p:attrName>r</p:attrName>
                                        </p:attrNameLst>
                                      </p:cBhvr>
                                    </p:animRot>
                                    <p:animRot by="-240000">
                                      <p:cBhvr>
                                        <p:cTn id="15" dur="400" fill="hold">
                                          <p:stCondLst>
                                            <p:cond delay="1200"/>
                                          </p:stCondLst>
                                        </p:cTn>
                                        <p:tgtEl>
                                          <p:spTgt spid="10"/>
                                        </p:tgtEl>
                                        <p:attrNameLst>
                                          <p:attrName>r</p:attrName>
                                        </p:attrNameLst>
                                      </p:cBhvr>
                                    </p:animRot>
                                    <p:animRot by="120000">
                                      <p:cBhvr>
                                        <p:cTn id="16" dur="400" fill="hold">
                                          <p:stCondLst>
                                            <p:cond delay="1600"/>
                                          </p:stCondLst>
                                        </p:cTn>
                                        <p:tgtEl>
                                          <p:spTgt spid="10"/>
                                        </p:tgtEl>
                                        <p:attrNameLst>
                                          <p:attrName>r</p:attrName>
                                        </p:attrNameLst>
                                      </p:cBhvr>
                                    </p:animRot>
                                  </p:childTnLst>
                                </p:cTn>
                              </p:par>
                            </p:childTnLst>
                          </p:cTn>
                        </p:par>
                        <p:par>
                          <p:cTn id="17" fill="hold">
                            <p:stCondLst>
                              <p:cond delay="2500"/>
                            </p:stCondLst>
                            <p:childTnLst>
                              <p:par>
                                <p:cTn id="18" presetID="53" presetClass="exit" presetSubtype="32" fill="hold" nodeType="afterEffect">
                                  <p:stCondLst>
                                    <p:cond delay="0"/>
                                  </p:stCondLst>
                                  <p:childTnLst>
                                    <p:anim calcmode="lin" valueType="num">
                                      <p:cBhvr>
                                        <p:cTn id="19" dur="500"/>
                                        <p:tgtEl>
                                          <p:spTgt spid="4102"/>
                                        </p:tgtEl>
                                        <p:attrNameLst>
                                          <p:attrName>ppt_w</p:attrName>
                                        </p:attrNameLst>
                                      </p:cBhvr>
                                      <p:tavLst>
                                        <p:tav tm="0">
                                          <p:val>
                                            <p:strVal val="ppt_w"/>
                                          </p:val>
                                        </p:tav>
                                        <p:tav tm="100000">
                                          <p:val>
                                            <p:fltVal val="0"/>
                                          </p:val>
                                        </p:tav>
                                      </p:tavLst>
                                    </p:anim>
                                    <p:anim calcmode="lin" valueType="num">
                                      <p:cBhvr>
                                        <p:cTn id="20" dur="500"/>
                                        <p:tgtEl>
                                          <p:spTgt spid="4102"/>
                                        </p:tgtEl>
                                        <p:attrNameLst>
                                          <p:attrName>ppt_h</p:attrName>
                                        </p:attrNameLst>
                                      </p:cBhvr>
                                      <p:tavLst>
                                        <p:tav tm="0">
                                          <p:val>
                                            <p:strVal val="ppt_h"/>
                                          </p:val>
                                        </p:tav>
                                        <p:tav tm="100000">
                                          <p:val>
                                            <p:fltVal val="0"/>
                                          </p:val>
                                        </p:tav>
                                      </p:tavLst>
                                    </p:anim>
                                    <p:animEffect transition="out" filter="fade">
                                      <p:cBhvr>
                                        <p:cTn id="21" dur="500"/>
                                        <p:tgtEl>
                                          <p:spTgt spid="4102"/>
                                        </p:tgtEl>
                                      </p:cBhvr>
                                    </p:animEffect>
                                    <p:set>
                                      <p:cBhvr>
                                        <p:cTn id="22" dur="1" fill="hold">
                                          <p:stCondLst>
                                            <p:cond delay="499"/>
                                          </p:stCondLst>
                                        </p:cTn>
                                        <p:tgtEl>
                                          <p:spTgt spid="410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7"/>
                    </p:tgtEl>
                  </p:cond>
                </p:stCondLst>
                <p:endSync evt="end" delay="0">
                  <p:rtn val="all"/>
                </p:endSync>
                <p:childTnLst>
                  <p:par>
                    <p:cTn id="24" fill="hold">
                      <p:stCondLst>
                        <p:cond delay="0"/>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500" fill="hold"/>
                                        <p:tgtEl>
                                          <p:spTgt spid="46"/>
                                        </p:tgtEl>
                                        <p:attrNameLst>
                                          <p:attrName>ppt_w</p:attrName>
                                        </p:attrNameLst>
                                      </p:cBhvr>
                                      <p:tavLst>
                                        <p:tav tm="0">
                                          <p:val>
                                            <p:fltVal val="0"/>
                                          </p:val>
                                        </p:tav>
                                        <p:tav tm="100000">
                                          <p:val>
                                            <p:strVal val="#ppt_w"/>
                                          </p:val>
                                        </p:tav>
                                      </p:tavLst>
                                    </p:anim>
                                    <p:anim calcmode="lin" valueType="num">
                                      <p:cBhvr>
                                        <p:cTn id="29" dur="500" fill="hold"/>
                                        <p:tgtEl>
                                          <p:spTgt spid="46"/>
                                        </p:tgtEl>
                                        <p:attrNameLst>
                                          <p:attrName>ppt_h</p:attrName>
                                        </p:attrNameLst>
                                      </p:cBhvr>
                                      <p:tavLst>
                                        <p:tav tm="0">
                                          <p:val>
                                            <p:fltVal val="0"/>
                                          </p:val>
                                        </p:tav>
                                        <p:tav tm="100000">
                                          <p:val>
                                            <p:strVal val="#ppt_h"/>
                                          </p:val>
                                        </p:tav>
                                      </p:tavLst>
                                    </p:anim>
                                    <p:animEffect transition="in" filter="fade">
                                      <p:cBhvr>
                                        <p:cTn id="30"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audio1.wav"/>
                                        </p:tgtEl>
                                      </p:cMediaNode>
                                    </p:audio>
                                  </p:subTnLst>
                                </p:cTn>
                              </p:par>
                            </p:childTnLst>
                          </p:cTn>
                        </p:par>
                        <p:par>
                          <p:cTn id="31" fill="hold">
                            <p:stCondLst>
                              <p:cond delay="500"/>
                            </p:stCondLst>
                            <p:childTnLst>
                              <p:par>
                                <p:cTn id="32" presetID="32" presetClass="emph" presetSubtype="0" fill="hold" nodeType="afterEffect">
                                  <p:stCondLst>
                                    <p:cond delay="0"/>
                                  </p:stCondLst>
                                  <p:childTnLst>
                                    <p:animRot by="120000">
                                      <p:cBhvr>
                                        <p:cTn id="33" dur="100" fill="hold">
                                          <p:stCondLst>
                                            <p:cond delay="0"/>
                                          </p:stCondLst>
                                        </p:cTn>
                                        <p:tgtEl>
                                          <p:spTgt spid="10"/>
                                        </p:tgtEl>
                                        <p:attrNameLst>
                                          <p:attrName>r</p:attrName>
                                        </p:attrNameLst>
                                      </p:cBhvr>
                                    </p:animRot>
                                    <p:animRot by="-240000">
                                      <p:cBhvr>
                                        <p:cTn id="34" dur="200" fill="hold">
                                          <p:stCondLst>
                                            <p:cond delay="200"/>
                                          </p:stCondLst>
                                        </p:cTn>
                                        <p:tgtEl>
                                          <p:spTgt spid="10"/>
                                        </p:tgtEl>
                                        <p:attrNameLst>
                                          <p:attrName>r</p:attrName>
                                        </p:attrNameLst>
                                      </p:cBhvr>
                                    </p:animRot>
                                    <p:animRot by="240000">
                                      <p:cBhvr>
                                        <p:cTn id="35" dur="200" fill="hold">
                                          <p:stCondLst>
                                            <p:cond delay="400"/>
                                          </p:stCondLst>
                                        </p:cTn>
                                        <p:tgtEl>
                                          <p:spTgt spid="10"/>
                                        </p:tgtEl>
                                        <p:attrNameLst>
                                          <p:attrName>r</p:attrName>
                                        </p:attrNameLst>
                                      </p:cBhvr>
                                    </p:animRot>
                                    <p:animRot by="-240000">
                                      <p:cBhvr>
                                        <p:cTn id="36" dur="200" fill="hold">
                                          <p:stCondLst>
                                            <p:cond delay="600"/>
                                          </p:stCondLst>
                                        </p:cTn>
                                        <p:tgtEl>
                                          <p:spTgt spid="10"/>
                                        </p:tgtEl>
                                        <p:attrNameLst>
                                          <p:attrName>r</p:attrName>
                                        </p:attrNameLst>
                                      </p:cBhvr>
                                    </p:animRot>
                                    <p:animRot by="120000">
                                      <p:cBhvr>
                                        <p:cTn id="37" dur="200" fill="hold">
                                          <p:stCondLst>
                                            <p:cond delay="800"/>
                                          </p:stCondLst>
                                        </p:cTn>
                                        <p:tgtEl>
                                          <p:spTgt spid="10"/>
                                        </p:tgtEl>
                                        <p:attrNameLst>
                                          <p:attrName>r</p:attrName>
                                        </p:attrNameLst>
                                      </p:cBhvr>
                                    </p:animRot>
                                  </p:childTnLst>
                                </p:cTn>
                              </p:par>
                            </p:childTnLst>
                          </p:cTn>
                        </p:par>
                        <p:par>
                          <p:cTn id="38" fill="hold">
                            <p:stCondLst>
                              <p:cond delay="1500"/>
                            </p:stCondLst>
                            <p:childTnLst>
                              <p:par>
                                <p:cTn id="39" presetID="53" presetClass="exit" presetSubtype="32" fill="hold" nodeType="afterEffect">
                                  <p:stCondLst>
                                    <p:cond delay="0"/>
                                  </p:stCondLst>
                                  <p:childTnLst>
                                    <p:anim calcmode="lin" valueType="num">
                                      <p:cBhvr>
                                        <p:cTn id="40" dur="500"/>
                                        <p:tgtEl>
                                          <p:spTgt spid="46"/>
                                        </p:tgtEl>
                                        <p:attrNameLst>
                                          <p:attrName>ppt_w</p:attrName>
                                        </p:attrNameLst>
                                      </p:cBhvr>
                                      <p:tavLst>
                                        <p:tav tm="0">
                                          <p:val>
                                            <p:strVal val="ppt_w"/>
                                          </p:val>
                                        </p:tav>
                                        <p:tav tm="100000">
                                          <p:val>
                                            <p:fltVal val="0"/>
                                          </p:val>
                                        </p:tav>
                                      </p:tavLst>
                                    </p:anim>
                                    <p:anim calcmode="lin" valueType="num">
                                      <p:cBhvr>
                                        <p:cTn id="41" dur="500"/>
                                        <p:tgtEl>
                                          <p:spTgt spid="46"/>
                                        </p:tgtEl>
                                        <p:attrNameLst>
                                          <p:attrName>ppt_h</p:attrName>
                                        </p:attrNameLst>
                                      </p:cBhvr>
                                      <p:tavLst>
                                        <p:tav tm="0">
                                          <p:val>
                                            <p:strVal val="ppt_h"/>
                                          </p:val>
                                        </p:tav>
                                        <p:tav tm="100000">
                                          <p:val>
                                            <p:fltVal val="0"/>
                                          </p:val>
                                        </p:tav>
                                      </p:tavLst>
                                    </p:anim>
                                    <p:animEffect transition="out" filter="fade">
                                      <p:cBhvr>
                                        <p:cTn id="42" dur="500"/>
                                        <p:tgtEl>
                                          <p:spTgt spid="46"/>
                                        </p:tgtEl>
                                      </p:cBhvr>
                                    </p:animEffect>
                                    <p:set>
                                      <p:cBhvr>
                                        <p:cTn id="43"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44" restart="whenNotActive" fill="hold" evtFilter="cancelBubble" nodeType="interactiveSeq">
                <p:stCondLst>
                  <p:cond evt="onClick" delay="0">
                    <p:tgtEl>
                      <p:spTgt spid="38"/>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p:cTn id="49" dur="500" fill="hold"/>
                                        <p:tgtEl>
                                          <p:spTgt spid="47"/>
                                        </p:tgtEl>
                                        <p:attrNameLst>
                                          <p:attrName>ppt_w</p:attrName>
                                        </p:attrNameLst>
                                      </p:cBhvr>
                                      <p:tavLst>
                                        <p:tav tm="0">
                                          <p:val>
                                            <p:fltVal val="0"/>
                                          </p:val>
                                        </p:tav>
                                        <p:tav tm="100000">
                                          <p:val>
                                            <p:strVal val="#ppt_w"/>
                                          </p:val>
                                        </p:tav>
                                      </p:tavLst>
                                    </p:anim>
                                    <p:anim calcmode="lin" valueType="num">
                                      <p:cBhvr>
                                        <p:cTn id="50" dur="500" fill="hold"/>
                                        <p:tgtEl>
                                          <p:spTgt spid="47"/>
                                        </p:tgtEl>
                                        <p:attrNameLst>
                                          <p:attrName>ppt_h</p:attrName>
                                        </p:attrNameLst>
                                      </p:cBhvr>
                                      <p:tavLst>
                                        <p:tav tm="0">
                                          <p:val>
                                            <p:fltVal val="0"/>
                                          </p:val>
                                        </p:tav>
                                        <p:tav tm="100000">
                                          <p:val>
                                            <p:strVal val="#ppt_h"/>
                                          </p:val>
                                        </p:tav>
                                      </p:tavLst>
                                    </p:anim>
                                    <p:animEffect transition="in" filter="fade">
                                      <p:cBhvr>
                                        <p:cTn id="51"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2" name="audio1.wav"/>
                                        </p:tgtEl>
                                      </p:cMediaNode>
                                    </p:audio>
                                  </p:subTnLst>
                                </p:cTn>
                              </p:par>
                            </p:childTnLst>
                          </p:cTn>
                        </p:par>
                        <p:par>
                          <p:cTn id="52" fill="hold">
                            <p:stCondLst>
                              <p:cond delay="500"/>
                            </p:stCondLst>
                            <p:childTnLst>
                              <p:par>
                                <p:cTn id="53" presetID="32" presetClass="emph" presetSubtype="0" fill="hold" nodeType="afterEffect">
                                  <p:stCondLst>
                                    <p:cond delay="0"/>
                                  </p:stCondLst>
                                  <p:childTnLst>
                                    <p:animRot by="120000">
                                      <p:cBhvr>
                                        <p:cTn id="54" dur="100" fill="hold">
                                          <p:stCondLst>
                                            <p:cond delay="0"/>
                                          </p:stCondLst>
                                        </p:cTn>
                                        <p:tgtEl>
                                          <p:spTgt spid="10"/>
                                        </p:tgtEl>
                                        <p:attrNameLst>
                                          <p:attrName>r</p:attrName>
                                        </p:attrNameLst>
                                      </p:cBhvr>
                                    </p:animRot>
                                    <p:animRot by="-240000">
                                      <p:cBhvr>
                                        <p:cTn id="55" dur="200" fill="hold">
                                          <p:stCondLst>
                                            <p:cond delay="200"/>
                                          </p:stCondLst>
                                        </p:cTn>
                                        <p:tgtEl>
                                          <p:spTgt spid="10"/>
                                        </p:tgtEl>
                                        <p:attrNameLst>
                                          <p:attrName>r</p:attrName>
                                        </p:attrNameLst>
                                      </p:cBhvr>
                                    </p:animRot>
                                    <p:animRot by="240000">
                                      <p:cBhvr>
                                        <p:cTn id="56" dur="200" fill="hold">
                                          <p:stCondLst>
                                            <p:cond delay="400"/>
                                          </p:stCondLst>
                                        </p:cTn>
                                        <p:tgtEl>
                                          <p:spTgt spid="10"/>
                                        </p:tgtEl>
                                        <p:attrNameLst>
                                          <p:attrName>r</p:attrName>
                                        </p:attrNameLst>
                                      </p:cBhvr>
                                    </p:animRot>
                                    <p:animRot by="-240000">
                                      <p:cBhvr>
                                        <p:cTn id="57" dur="200" fill="hold">
                                          <p:stCondLst>
                                            <p:cond delay="600"/>
                                          </p:stCondLst>
                                        </p:cTn>
                                        <p:tgtEl>
                                          <p:spTgt spid="10"/>
                                        </p:tgtEl>
                                        <p:attrNameLst>
                                          <p:attrName>r</p:attrName>
                                        </p:attrNameLst>
                                      </p:cBhvr>
                                    </p:animRot>
                                    <p:animRot by="120000">
                                      <p:cBhvr>
                                        <p:cTn id="58" dur="200" fill="hold">
                                          <p:stCondLst>
                                            <p:cond delay="800"/>
                                          </p:stCondLst>
                                        </p:cTn>
                                        <p:tgtEl>
                                          <p:spTgt spid="10"/>
                                        </p:tgtEl>
                                        <p:attrNameLst>
                                          <p:attrName>r</p:attrName>
                                        </p:attrNameLst>
                                      </p:cBhvr>
                                    </p:animRot>
                                  </p:childTnLst>
                                </p:cTn>
                              </p:par>
                            </p:childTnLst>
                          </p:cTn>
                        </p:par>
                        <p:par>
                          <p:cTn id="59" fill="hold">
                            <p:stCondLst>
                              <p:cond delay="1500"/>
                            </p:stCondLst>
                            <p:childTnLst>
                              <p:par>
                                <p:cTn id="60" presetID="53" presetClass="exit" presetSubtype="32" fill="hold" nodeType="afterEffect">
                                  <p:stCondLst>
                                    <p:cond delay="0"/>
                                  </p:stCondLst>
                                  <p:childTnLst>
                                    <p:anim calcmode="lin" valueType="num">
                                      <p:cBhvr>
                                        <p:cTn id="61" dur="500"/>
                                        <p:tgtEl>
                                          <p:spTgt spid="47"/>
                                        </p:tgtEl>
                                        <p:attrNameLst>
                                          <p:attrName>ppt_w</p:attrName>
                                        </p:attrNameLst>
                                      </p:cBhvr>
                                      <p:tavLst>
                                        <p:tav tm="0">
                                          <p:val>
                                            <p:strVal val="ppt_w"/>
                                          </p:val>
                                        </p:tav>
                                        <p:tav tm="100000">
                                          <p:val>
                                            <p:fltVal val="0"/>
                                          </p:val>
                                        </p:tav>
                                      </p:tavLst>
                                    </p:anim>
                                    <p:anim calcmode="lin" valueType="num">
                                      <p:cBhvr>
                                        <p:cTn id="62" dur="500"/>
                                        <p:tgtEl>
                                          <p:spTgt spid="47"/>
                                        </p:tgtEl>
                                        <p:attrNameLst>
                                          <p:attrName>ppt_h</p:attrName>
                                        </p:attrNameLst>
                                      </p:cBhvr>
                                      <p:tavLst>
                                        <p:tav tm="0">
                                          <p:val>
                                            <p:strVal val="ppt_h"/>
                                          </p:val>
                                        </p:tav>
                                        <p:tav tm="100000">
                                          <p:val>
                                            <p:fltVal val="0"/>
                                          </p:val>
                                        </p:tav>
                                      </p:tavLst>
                                    </p:anim>
                                    <p:animEffect transition="out" filter="fade">
                                      <p:cBhvr>
                                        <p:cTn id="63" dur="500"/>
                                        <p:tgtEl>
                                          <p:spTgt spid="47"/>
                                        </p:tgtEl>
                                      </p:cBhvr>
                                    </p:animEffect>
                                    <p:set>
                                      <p:cBhvr>
                                        <p:cTn id="6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53" presetClass="entr" presetSubtype="16"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 calcmode="lin" valueType="num">
                                      <p:cBhvr>
                                        <p:cTn id="70" dur="500" fill="hold"/>
                                        <p:tgtEl>
                                          <p:spTgt spid="30"/>
                                        </p:tgtEl>
                                        <p:attrNameLst>
                                          <p:attrName>ppt_w</p:attrName>
                                        </p:attrNameLst>
                                      </p:cBhvr>
                                      <p:tavLst>
                                        <p:tav tm="0">
                                          <p:val>
                                            <p:fltVal val="0"/>
                                          </p:val>
                                        </p:tav>
                                        <p:tav tm="100000">
                                          <p:val>
                                            <p:strVal val="#ppt_w"/>
                                          </p:val>
                                        </p:tav>
                                      </p:tavLst>
                                    </p:anim>
                                    <p:anim calcmode="lin" valueType="num">
                                      <p:cBhvr>
                                        <p:cTn id="71" dur="500" fill="hold"/>
                                        <p:tgtEl>
                                          <p:spTgt spid="30"/>
                                        </p:tgtEl>
                                        <p:attrNameLst>
                                          <p:attrName>ppt_h</p:attrName>
                                        </p:attrNameLst>
                                      </p:cBhvr>
                                      <p:tavLst>
                                        <p:tav tm="0">
                                          <p:val>
                                            <p:fltVal val="0"/>
                                          </p:val>
                                        </p:tav>
                                        <p:tav tm="100000">
                                          <p:val>
                                            <p:strVal val="#ppt_h"/>
                                          </p:val>
                                        </p:tav>
                                      </p:tavLst>
                                    </p:anim>
                                    <p:animEffect transition="in" filter="fade">
                                      <p:cBhvr>
                                        <p:cTn id="72"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par>
                          <p:cTn id="73" fill="hold">
                            <p:stCondLst>
                              <p:cond delay="500"/>
                            </p:stCondLst>
                            <p:childTnLst>
                              <p:par>
                                <p:cTn id="74" presetID="63" presetClass="path" presetSubtype="0" accel="50000" decel="50000" fill="hold" nodeType="afterEffect">
                                  <p:stCondLst>
                                    <p:cond delay="0"/>
                                  </p:stCondLst>
                                  <p:childTnLst>
                                    <p:animMotion origin="layout" path="M -3.61111E-6 -3.20568E-6 L -0.12309 -0.29833 " pathEditMode="relative" rAng="0" ptsTypes="AA">
                                      <p:cBhvr>
                                        <p:cTn id="75" dur="2000" fill="hold"/>
                                        <p:tgtEl>
                                          <p:spTgt spid="10"/>
                                        </p:tgtEl>
                                        <p:attrNameLst>
                                          <p:attrName>ppt_x</p:attrName>
                                          <p:attrName>ppt_y</p:attrName>
                                        </p:attrNameLst>
                                      </p:cBhvr>
                                      <p:rCtr x="-6163" y="-14917"/>
                                    </p:animMotion>
                                  </p:childTnLst>
                                </p:cTn>
                              </p:par>
                            </p:childTnLst>
                          </p:cTn>
                        </p:par>
                        <p:par>
                          <p:cTn id="76" fill="hold">
                            <p:stCondLst>
                              <p:cond delay="2500"/>
                            </p:stCondLst>
                            <p:childTnLst>
                              <p:par>
                                <p:cTn id="77" presetID="53" presetClass="exit" presetSubtype="32" fill="hold" nodeType="afterEffect">
                                  <p:stCondLst>
                                    <p:cond delay="0"/>
                                  </p:stCondLst>
                                  <p:childTnLst>
                                    <p:anim calcmode="lin" valueType="num">
                                      <p:cBhvr>
                                        <p:cTn id="78" dur="500"/>
                                        <p:tgtEl>
                                          <p:spTgt spid="30"/>
                                        </p:tgtEl>
                                        <p:attrNameLst>
                                          <p:attrName>ppt_w</p:attrName>
                                        </p:attrNameLst>
                                      </p:cBhvr>
                                      <p:tavLst>
                                        <p:tav tm="0">
                                          <p:val>
                                            <p:strVal val="ppt_w"/>
                                          </p:val>
                                        </p:tav>
                                        <p:tav tm="100000">
                                          <p:val>
                                            <p:fltVal val="0"/>
                                          </p:val>
                                        </p:tav>
                                      </p:tavLst>
                                    </p:anim>
                                    <p:anim calcmode="lin" valueType="num">
                                      <p:cBhvr>
                                        <p:cTn id="79" dur="500"/>
                                        <p:tgtEl>
                                          <p:spTgt spid="30"/>
                                        </p:tgtEl>
                                        <p:attrNameLst>
                                          <p:attrName>ppt_h</p:attrName>
                                        </p:attrNameLst>
                                      </p:cBhvr>
                                      <p:tavLst>
                                        <p:tav tm="0">
                                          <p:val>
                                            <p:strVal val="ppt_h"/>
                                          </p:val>
                                        </p:tav>
                                        <p:tav tm="100000">
                                          <p:val>
                                            <p:fltVal val="0"/>
                                          </p:val>
                                        </p:tav>
                                      </p:tavLst>
                                    </p:anim>
                                    <p:animEffect transition="out" filter="fade">
                                      <p:cBhvr>
                                        <p:cTn id="80" dur="500"/>
                                        <p:tgtEl>
                                          <p:spTgt spid="30"/>
                                        </p:tgtEl>
                                      </p:cBhvr>
                                    </p:animEffect>
                                    <p:set>
                                      <p:cBhvr>
                                        <p:cTn id="81" dur="1" fill="hold">
                                          <p:stCondLst>
                                            <p:cond delay="499"/>
                                          </p:stCondLst>
                                        </p:cTn>
                                        <p:tgtEl>
                                          <p:spTgt spid="30"/>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10"/>
                                        </p:tgtEl>
                                        <p:attrNameLst>
                                          <p:attrName>ppt_w</p:attrName>
                                        </p:attrNameLst>
                                      </p:cBhvr>
                                      <p:tavLst>
                                        <p:tav tm="0">
                                          <p:val>
                                            <p:strVal val="ppt_w"/>
                                          </p:val>
                                        </p:tav>
                                        <p:tav tm="100000">
                                          <p:val>
                                            <p:fltVal val="0"/>
                                          </p:val>
                                        </p:tav>
                                      </p:tavLst>
                                    </p:anim>
                                    <p:anim calcmode="lin" valueType="num">
                                      <p:cBhvr>
                                        <p:cTn id="84" dur="500"/>
                                        <p:tgtEl>
                                          <p:spTgt spid="10"/>
                                        </p:tgtEl>
                                        <p:attrNameLst>
                                          <p:attrName>ppt_h</p:attrName>
                                        </p:attrNameLst>
                                      </p:cBhvr>
                                      <p:tavLst>
                                        <p:tav tm="0">
                                          <p:val>
                                            <p:strVal val="ppt_h"/>
                                          </p:val>
                                        </p:tav>
                                        <p:tav tm="100000">
                                          <p:val>
                                            <p:fltVal val="0"/>
                                          </p:val>
                                        </p:tav>
                                      </p:tavLst>
                                    </p:anim>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53" presetClass="entr" presetSubtype="16" fill="hold" nodeType="withEffect">
                                  <p:stCondLst>
                                    <p:cond delay="0"/>
                                  </p:stCondLst>
                                  <p:childTnLst>
                                    <p:set>
                                      <p:cBhvr>
                                        <p:cTn id="88" dur="1" fill="hold">
                                          <p:stCondLst>
                                            <p:cond delay="0"/>
                                          </p:stCondLst>
                                        </p:cTn>
                                        <p:tgtEl>
                                          <p:spTgt spid="48"/>
                                        </p:tgtEl>
                                        <p:attrNameLst>
                                          <p:attrName>style.visibility</p:attrName>
                                        </p:attrNameLst>
                                      </p:cBhvr>
                                      <p:to>
                                        <p:strVal val="visible"/>
                                      </p:to>
                                    </p:set>
                                    <p:anim calcmode="lin" valueType="num">
                                      <p:cBhvr>
                                        <p:cTn id="89" dur="500" fill="hold"/>
                                        <p:tgtEl>
                                          <p:spTgt spid="48"/>
                                        </p:tgtEl>
                                        <p:attrNameLst>
                                          <p:attrName>ppt_w</p:attrName>
                                        </p:attrNameLst>
                                      </p:cBhvr>
                                      <p:tavLst>
                                        <p:tav tm="0">
                                          <p:val>
                                            <p:fltVal val="0"/>
                                          </p:val>
                                        </p:tav>
                                        <p:tav tm="100000">
                                          <p:val>
                                            <p:strVal val="#ppt_w"/>
                                          </p:val>
                                        </p:tav>
                                      </p:tavLst>
                                    </p:anim>
                                    <p:anim calcmode="lin" valueType="num">
                                      <p:cBhvr>
                                        <p:cTn id="90" dur="500" fill="hold"/>
                                        <p:tgtEl>
                                          <p:spTgt spid="48"/>
                                        </p:tgtEl>
                                        <p:attrNameLst>
                                          <p:attrName>ppt_h</p:attrName>
                                        </p:attrNameLst>
                                      </p:cBhvr>
                                      <p:tavLst>
                                        <p:tav tm="0">
                                          <p:val>
                                            <p:fltVal val="0"/>
                                          </p:val>
                                        </p:tav>
                                        <p:tav tm="100000">
                                          <p:val>
                                            <p:strVal val="#ppt_h"/>
                                          </p:val>
                                        </p:tav>
                                      </p:tavLst>
                                    </p:anim>
                                    <p:animEffect transition="in" filter="fade">
                                      <p:cBhvr>
                                        <p:cTn id="91" dur="500"/>
                                        <p:tgtEl>
                                          <p:spTgt spid="48"/>
                                        </p:tgtEl>
                                      </p:cBhvr>
                                    </p:animEffect>
                                  </p:childTnLst>
                                </p:cTn>
                              </p:par>
                            </p:childTnLst>
                          </p:cTn>
                        </p:par>
                      </p:childTnLst>
                    </p:cTn>
                  </p:par>
                </p:childTnLst>
              </p:cTn>
              <p:nextCondLst>
                <p:cond evt="onClick" delay="0">
                  <p:tgtEl>
                    <p:spTgt spid="3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627315" y="0"/>
            <a:ext cx="3781425" cy="1837532"/>
            <a:chOff x="0" y="57"/>
            <a:chExt cx="2688" cy="1769"/>
          </a:xfrm>
        </p:grpSpPr>
        <p:pic>
          <p:nvPicPr>
            <p:cNvPr id="34823" name="Picture 5" descr="BACK03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Text Box 6"/>
            <p:cNvSpPr txBox="1">
              <a:spLocks noChangeArrowheads="1"/>
            </p:cNvSpPr>
            <p:nvPr/>
          </p:nvSpPr>
          <p:spPr bwMode="auto">
            <a:xfrm>
              <a:off x="84" y="867"/>
              <a:ext cx="2541" cy="527"/>
            </a:xfrm>
            <a:prstGeom prst="rect">
              <a:avLst/>
            </a:prstGeom>
            <a:noFill/>
            <a:ln w="57150">
              <a:noFill/>
              <a:miter lim="800000"/>
              <a:headEnd/>
              <a:tailEnd/>
            </a:ln>
          </p:spPr>
          <p:txBody>
            <a:bodyPr wrap="none" lIns="84594" tIns="42296" rIns="84594" bIns="42296">
              <a:spAutoFit/>
            </a:bodyPr>
            <a:lstStyle>
              <a:lvl1pPr defTabSz="846138" eaLnBrk="0" hangingPunct="0">
                <a:defRPr sz="2800">
                  <a:solidFill>
                    <a:schemeClr val="tx1"/>
                  </a:solidFill>
                  <a:latin typeface="VNI-Thufap2" pitchFamily="2" charset="0"/>
                </a:defRPr>
              </a:lvl1pPr>
              <a:lvl2pPr marL="742950" indent="-285750" defTabSz="846138" eaLnBrk="0" hangingPunct="0">
                <a:defRPr sz="2800">
                  <a:solidFill>
                    <a:schemeClr val="tx1"/>
                  </a:solidFill>
                  <a:latin typeface="VNI-Thufap2" pitchFamily="2" charset="0"/>
                </a:defRPr>
              </a:lvl2pPr>
              <a:lvl3pPr marL="1143000" indent="-228600" defTabSz="846138" eaLnBrk="0" hangingPunct="0">
                <a:defRPr sz="2800">
                  <a:solidFill>
                    <a:schemeClr val="tx1"/>
                  </a:solidFill>
                  <a:latin typeface="VNI-Thufap2" pitchFamily="2" charset="0"/>
                </a:defRPr>
              </a:lvl3pPr>
              <a:lvl4pPr marL="1600200" indent="-228600" defTabSz="846138" eaLnBrk="0" hangingPunct="0">
                <a:defRPr sz="2800">
                  <a:solidFill>
                    <a:schemeClr val="tx1"/>
                  </a:solidFill>
                  <a:latin typeface="VNI-Thufap2" pitchFamily="2" charset="0"/>
                </a:defRPr>
              </a:lvl4pPr>
              <a:lvl5pPr marL="2057400" indent="-228600" defTabSz="846138" eaLnBrk="0" hangingPunct="0">
                <a:defRPr sz="2800">
                  <a:solidFill>
                    <a:schemeClr val="tx1"/>
                  </a:solidFill>
                  <a:latin typeface="VNI-Thufap2" pitchFamily="2" charset="0"/>
                </a:defRPr>
              </a:lvl5pPr>
              <a:lvl6pPr marL="2514600" indent="-228600" defTabSz="846138" eaLnBrk="0" fontAlgn="base" hangingPunct="0">
                <a:spcBef>
                  <a:spcPct val="20000"/>
                </a:spcBef>
                <a:spcAft>
                  <a:spcPct val="0"/>
                </a:spcAft>
                <a:defRPr sz="2800">
                  <a:solidFill>
                    <a:schemeClr val="tx1"/>
                  </a:solidFill>
                  <a:latin typeface="VNI-Thufap2" pitchFamily="2" charset="0"/>
                </a:defRPr>
              </a:lvl6pPr>
              <a:lvl7pPr marL="2971800" indent="-228600" defTabSz="846138" eaLnBrk="0" fontAlgn="base" hangingPunct="0">
                <a:spcBef>
                  <a:spcPct val="20000"/>
                </a:spcBef>
                <a:spcAft>
                  <a:spcPct val="0"/>
                </a:spcAft>
                <a:defRPr sz="2800">
                  <a:solidFill>
                    <a:schemeClr val="tx1"/>
                  </a:solidFill>
                  <a:latin typeface="VNI-Thufap2" pitchFamily="2" charset="0"/>
                </a:defRPr>
              </a:lvl7pPr>
              <a:lvl8pPr marL="3429000" indent="-228600" defTabSz="846138" eaLnBrk="0" fontAlgn="base" hangingPunct="0">
                <a:spcBef>
                  <a:spcPct val="20000"/>
                </a:spcBef>
                <a:spcAft>
                  <a:spcPct val="0"/>
                </a:spcAft>
                <a:defRPr sz="2800">
                  <a:solidFill>
                    <a:schemeClr val="tx1"/>
                  </a:solidFill>
                  <a:latin typeface="VNI-Thufap2" pitchFamily="2" charset="0"/>
                </a:defRPr>
              </a:lvl8pPr>
              <a:lvl9pPr marL="3886200" indent="-228600" defTabSz="846138" eaLnBrk="0" fontAlgn="base" hangingPunct="0">
                <a:spcBef>
                  <a:spcPct val="20000"/>
                </a:spcBef>
                <a:spcAft>
                  <a:spcPct val="0"/>
                </a:spcAft>
                <a:defRPr sz="2800">
                  <a:solidFill>
                    <a:schemeClr val="tx1"/>
                  </a:solidFill>
                  <a:latin typeface="VNI-Thufap2" pitchFamily="2" charset="0"/>
                </a:defRPr>
              </a:lvl9pPr>
            </a:lstStyle>
            <a:p>
              <a:pPr eaLnBrk="1" hangingPunct="1">
                <a:spcBef>
                  <a:spcPct val="0"/>
                </a:spcBef>
              </a:pPr>
              <a:r>
                <a:rPr lang="en-US" sz="3000" b="1" dirty="0">
                  <a:solidFill>
                    <a:srgbClr val="FF3300"/>
                  </a:solidFill>
                  <a:latin typeface="+mn-lt"/>
                </a:rPr>
                <a:t>HƯỚNG DẪN HỌC</a:t>
              </a:r>
            </a:p>
          </p:txBody>
        </p:sp>
      </p:grpSp>
      <p:grpSp>
        <p:nvGrpSpPr>
          <p:cNvPr id="3" name="Group 7"/>
          <p:cNvGrpSpPr>
            <a:grpSpLocks/>
          </p:cNvGrpSpPr>
          <p:nvPr/>
        </p:nvGrpSpPr>
        <p:grpSpPr bwMode="auto">
          <a:xfrm>
            <a:off x="-265339" y="1599168"/>
            <a:ext cx="9144000" cy="2889489"/>
            <a:chOff x="2121" y="89"/>
            <a:chExt cx="3696" cy="2182"/>
          </a:xfrm>
        </p:grpSpPr>
        <p:pic>
          <p:nvPicPr>
            <p:cNvPr id="34821" name="Picture 8" descr="BACK036"/>
            <p:cNvPicPr>
              <a:picLocks noChangeAspect="1" noChangeArrowheads="1"/>
            </p:cNvPicPr>
            <p:nvPr/>
          </p:nvPicPr>
          <p:blipFill>
            <a:blip r:embed="rId3" cstate="print">
              <a:lum bright="-10000" contrast="44000"/>
              <a:extLst>
                <a:ext uri="{28A0092B-C50C-407E-A947-70E740481C1C}">
                  <a14:useLocalDpi xmlns:a14="http://schemas.microsoft.com/office/drawing/2010/main" val="0"/>
                </a:ext>
              </a:extLst>
            </a:blip>
            <a:srcRect/>
            <a:stretch>
              <a:fillRect/>
            </a:stretch>
          </p:blipFill>
          <p:spPr bwMode="auto">
            <a:xfrm rot="20902007">
              <a:off x="2121" y="89"/>
              <a:ext cx="3696" cy="2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9"/>
            <p:cNvSpPr txBox="1">
              <a:spLocks noChangeArrowheads="1"/>
            </p:cNvSpPr>
            <p:nvPr/>
          </p:nvSpPr>
          <p:spPr bwMode="auto">
            <a:xfrm rot="21267566">
              <a:off x="3070" y="491"/>
              <a:ext cx="2248"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84594" tIns="42296" rIns="84594" bIns="42296">
              <a:spAutoFit/>
            </a:bodyPr>
            <a:lstStyle>
              <a:lvl1pPr defTabSz="846138" eaLnBrk="0" hangingPunct="0">
                <a:defRPr sz="2800">
                  <a:solidFill>
                    <a:schemeClr val="tx1"/>
                  </a:solidFill>
                  <a:latin typeface="VNI-Thufap2" pitchFamily="2" charset="0"/>
                </a:defRPr>
              </a:lvl1pPr>
              <a:lvl2pPr marL="742950" indent="-285750" defTabSz="846138" eaLnBrk="0" hangingPunct="0">
                <a:defRPr sz="2800">
                  <a:solidFill>
                    <a:schemeClr val="tx1"/>
                  </a:solidFill>
                  <a:latin typeface="VNI-Thufap2" pitchFamily="2" charset="0"/>
                </a:defRPr>
              </a:lvl2pPr>
              <a:lvl3pPr marL="1143000" indent="-228600" defTabSz="846138" eaLnBrk="0" hangingPunct="0">
                <a:defRPr sz="2800">
                  <a:solidFill>
                    <a:schemeClr val="tx1"/>
                  </a:solidFill>
                  <a:latin typeface="VNI-Thufap2" pitchFamily="2" charset="0"/>
                </a:defRPr>
              </a:lvl3pPr>
              <a:lvl4pPr marL="1600200" indent="-228600" defTabSz="846138" eaLnBrk="0" hangingPunct="0">
                <a:defRPr sz="2800">
                  <a:solidFill>
                    <a:schemeClr val="tx1"/>
                  </a:solidFill>
                  <a:latin typeface="VNI-Thufap2" pitchFamily="2" charset="0"/>
                </a:defRPr>
              </a:lvl4pPr>
              <a:lvl5pPr marL="2057400" indent="-228600" defTabSz="846138" eaLnBrk="0" hangingPunct="0">
                <a:defRPr sz="2800">
                  <a:solidFill>
                    <a:schemeClr val="tx1"/>
                  </a:solidFill>
                  <a:latin typeface="VNI-Thufap2" pitchFamily="2" charset="0"/>
                </a:defRPr>
              </a:lvl5pPr>
              <a:lvl6pPr marL="2514600" indent="-228600" defTabSz="846138" eaLnBrk="0" fontAlgn="base" hangingPunct="0">
                <a:spcBef>
                  <a:spcPct val="20000"/>
                </a:spcBef>
                <a:spcAft>
                  <a:spcPct val="0"/>
                </a:spcAft>
                <a:defRPr sz="2800">
                  <a:solidFill>
                    <a:schemeClr val="tx1"/>
                  </a:solidFill>
                  <a:latin typeface="VNI-Thufap2" pitchFamily="2" charset="0"/>
                </a:defRPr>
              </a:lvl6pPr>
              <a:lvl7pPr marL="2971800" indent="-228600" defTabSz="846138" eaLnBrk="0" fontAlgn="base" hangingPunct="0">
                <a:spcBef>
                  <a:spcPct val="20000"/>
                </a:spcBef>
                <a:spcAft>
                  <a:spcPct val="0"/>
                </a:spcAft>
                <a:defRPr sz="2800">
                  <a:solidFill>
                    <a:schemeClr val="tx1"/>
                  </a:solidFill>
                  <a:latin typeface="VNI-Thufap2" pitchFamily="2" charset="0"/>
                </a:defRPr>
              </a:lvl7pPr>
              <a:lvl8pPr marL="3429000" indent="-228600" defTabSz="846138" eaLnBrk="0" fontAlgn="base" hangingPunct="0">
                <a:spcBef>
                  <a:spcPct val="20000"/>
                </a:spcBef>
                <a:spcAft>
                  <a:spcPct val="0"/>
                </a:spcAft>
                <a:defRPr sz="2800">
                  <a:solidFill>
                    <a:schemeClr val="tx1"/>
                  </a:solidFill>
                  <a:latin typeface="VNI-Thufap2" pitchFamily="2" charset="0"/>
                </a:defRPr>
              </a:lvl8pPr>
              <a:lvl9pPr marL="3886200" indent="-228600" defTabSz="846138" eaLnBrk="0" fontAlgn="base" hangingPunct="0">
                <a:spcBef>
                  <a:spcPct val="20000"/>
                </a:spcBef>
                <a:spcAft>
                  <a:spcPct val="0"/>
                </a:spcAft>
                <a:defRPr sz="2800">
                  <a:solidFill>
                    <a:schemeClr val="tx1"/>
                  </a:solidFill>
                  <a:latin typeface="VNI-Thufap2" pitchFamily="2" charset="0"/>
                </a:defRPr>
              </a:lvl9pPr>
            </a:lstStyle>
            <a:p>
              <a:pPr algn="just">
                <a:spcBef>
                  <a:spcPct val="0"/>
                </a:spcBef>
              </a:pP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Ghi</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lại</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những</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thứ</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em</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quan</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sát</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được</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xung</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quanh</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nơi</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em</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sinh</a:t>
              </a:r>
              <a:r>
                <a:rPr lang="en-US" sz="2000" b="1" i="1" dirty="0">
                  <a:solidFill>
                    <a:srgbClr val="0000CC"/>
                  </a:solidFill>
                  <a:latin typeface="Arial" pitchFamily="34" charset="0"/>
                  <a:cs typeface="Arial" pitchFamily="34" charset="0"/>
                </a:rPr>
                <a:t> </a:t>
              </a:r>
              <a:r>
                <a:rPr lang="en-US" sz="2000" b="1" i="1" dirty="0" err="1">
                  <a:solidFill>
                    <a:srgbClr val="0000CC"/>
                  </a:solidFill>
                  <a:latin typeface="Arial" pitchFamily="34" charset="0"/>
                  <a:cs typeface="Arial" pitchFamily="34" charset="0"/>
                </a:rPr>
                <a:t>sống</a:t>
              </a:r>
              <a:r>
                <a:rPr lang="en-US" sz="2000" b="1" i="1" dirty="0">
                  <a:solidFill>
                    <a:srgbClr val="0000CC"/>
                  </a:solidFill>
                  <a:latin typeface="Arial" pitchFamily="34" charset="0"/>
                  <a:cs typeface="Arial" pitchFamily="34" charset="0"/>
                </a:rPr>
                <a:t>.</a:t>
              </a:r>
            </a:p>
            <a:p>
              <a:pPr algn="just">
                <a:spcBef>
                  <a:spcPct val="0"/>
                </a:spcBef>
              </a:pP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Hoàn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thành</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các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nội</a:t>
              </a:r>
              <a:r>
                <a:rPr lang="en-US" sz="2000" b="1" dirty="0">
                  <a:solidFill>
                    <a:srgbClr val="0000CC"/>
                  </a:solidFill>
                  <a:latin typeface="Arial" pitchFamily="34" charset="0"/>
                  <a:cs typeface="Arial" pitchFamily="34" charset="0"/>
                </a:rPr>
                <a:t> dung </a:t>
              </a:r>
              <a:r>
                <a:rPr lang="en-US" sz="2000" b="1" dirty="0" err="1">
                  <a:solidFill>
                    <a:srgbClr val="0000CC"/>
                  </a:solidFill>
                  <a:latin typeface="Arial" pitchFamily="34" charset="0"/>
                  <a:cs typeface="Arial" pitchFamily="34" charset="0"/>
                </a:rPr>
                <a:t>đã</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thực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hành</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trong</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tiết</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học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Giữ</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gìn</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để</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sử</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dụng</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cho</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tiết</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học</a:t>
              </a:r>
              <a:r>
                <a:rPr lang="en-US" sz="2000" b="1" dirty="0">
                  <a:solidFill>
                    <a:srgbClr val="0000CC"/>
                  </a:solidFill>
                  <a:latin typeface="Arial" pitchFamily="34" charset="0"/>
                  <a:cs typeface="Arial" pitchFamily="34" charset="0"/>
                </a:rPr>
                <a:t> </a:t>
              </a:r>
              <a:r>
                <a:rPr lang="en-US" sz="2000" b="1" dirty="0" err="1">
                  <a:solidFill>
                    <a:srgbClr val="0000CC"/>
                  </a:solidFill>
                  <a:latin typeface="Arial" pitchFamily="34" charset="0"/>
                  <a:cs typeface="Arial" pitchFamily="34" charset="0"/>
                </a:rPr>
                <a:t>sau</a:t>
              </a:r>
              <a:r>
                <a:rPr lang="en-US" sz="2000" b="1" dirty="0">
                  <a:solidFill>
                    <a:srgbClr val="0000CC"/>
                  </a:solidFill>
                  <a:latin typeface="Arial" pitchFamily="34" charset="0"/>
                  <a:cs typeface="Arial" pitchFamily="34" charset="0"/>
                </a:rPr>
                <a:t>.</a:t>
              </a:r>
              <a:endParaRPr lang="en-US" sz="2000" b="1" i="1" dirty="0">
                <a:solidFill>
                  <a:srgbClr val="0000CC"/>
                </a:solidFill>
                <a:latin typeface="Arial" pitchFamily="34" charset="0"/>
                <a:cs typeface="Arial" pitchFamily="34" charset="0"/>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6591" l="9043" r="100000"/>
                    </a14:imgEffect>
                  </a14:imgLayer>
                </a14:imgProps>
              </a:ext>
              <a:ext uri="{28A0092B-C50C-407E-A947-70E740481C1C}">
                <a14:useLocalDpi xmlns:a14="http://schemas.microsoft.com/office/drawing/2010/main" val="0"/>
              </a:ext>
            </a:extLst>
          </a:blip>
          <a:stretch>
            <a:fillRect/>
          </a:stretch>
        </p:blipFill>
        <p:spPr>
          <a:xfrm>
            <a:off x="6940158" y="4079153"/>
            <a:ext cx="2203843" cy="1730675"/>
          </a:xfrm>
          <a:prstGeom prst="rect">
            <a:avLst/>
          </a:prstGeom>
        </p:spPr>
      </p:pic>
      <p:pic>
        <p:nvPicPr>
          <p:cNvPr id="9" name="Picture 14" descr="bloem23"/>
          <p:cNvPicPr>
            <a:picLocks noChangeAspect="1" noChangeArrowheads="1" noCrop="1"/>
          </p:cNvPicPr>
          <p:nvPr/>
        </p:nvPicPr>
        <p:blipFill>
          <a:blip r:embed="rId6">
            <a:lum bright="-20000" contrast="32000"/>
            <a:extLst>
              <a:ext uri="{28A0092B-C50C-407E-A947-70E740481C1C}">
                <a14:useLocalDpi xmlns:a14="http://schemas.microsoft.com/office/drawing/2010/main" val="0"/>
              </a:ext>
            </a:extLst>
          </a:blip>
          <a:srcRect/>
          <a:stretch>
            <a:fillRect/>
          </a:stretch>
        </p:blipFill>
        <p:spPr bwMode="auto">
          <a:xfrm>
            <a:off x="1499801" y="2410726"/>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bloem23"/>
          <p:cNvPicPr>
            <a:picLocks noChangeAspect="1" noChangeArrowheads="1" noCrop="1"/>
          </p:cNvPicPr>
          <p:nvPr/>
        </p:nvPicPr>
        <p:blipFill>
          <a:blip r:embed="rId6">
            <a:lum bright="-20000" contrast="32000"/>
            <a:extLst>
              <a:ext uri="{28A0092B-C50C-407E-A947-70E740481C1C}">
                <a14:useLocalDpi xmlns:a14="http://schemas.microsoft.com/office/drawing/2010/main" val="0"/>
              </a:ext>
            </a:extLst>
          </a:blip>
          <a:srcRect/>
          <a:stretch>
            <a:fillRect/>
          </a:stretch>
        </p:blipFill>
        <p:spPr bwMode="auto">
          <a:xfrm>
            <a:off x="1572214" y="3043912"/>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4113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a:ln w="9525">
                  <a:round/>
                  <a:headEnd/>
                  <a:tailEnd/>
                </a:ln>
                <a:solidFill>
                  <a:srgbClr val="FF0000"/>
                </a:solidFill>
                <a:latin typeface="VNI-Thufap2"/>
              </a:rPr>
              <a:t>Xin  Chaân Thaønh Caùm Ôn</a:t>
            </a: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00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150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535" y="1286213"/>
            <a:ext cx="6645275"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62971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ntry2"/>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595086"/>
            <a:ext cx="9144000" cy="51199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a:xfrm>
            <a:off x="188685" y="696686"/>
            <a:ext cx="8824685" cy="4931230"/>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sp>
        <p:nvSpPr>
          <p:cNvPr id="3" name="TextBox 2"/>
          <p:cNvSpPr txBox="1"/>
          <p:nvPr/>
        </p:nvSpPr>
        <p:spPr>
          <a:xfrm>
            <a:off x="1364343" y="29028"/>
            <a:ext cx="6865257" cy="523220"/>
          </a:xfrm>
          <a:prstGeom prst="rect">
            <a:avLst/>
          </a:prstGeom>
          <a:noFill/>
        </p:spPr>
        <p:txBody>
          <a:bodyPr wrap="square" rtlCol="0">
            <a:spAutoFit/>
          </a:bodyPr>
          <a:lstStyle/>
          <a:p>
            <a:pPr algn="ctr"/>
            <a:r>
              <a:rPr lang="en-US" sz="2800" b="1" dirty="0">
                <a:solidFill>
                  <a:srgbClr val="0000CC"/>
                </a:solidFill>
              </a:rPr>
              <a:t>BÀI HÁT: Ở TRƯỜNG CÔ DẠY EM THẾ</a:t>
            </a:r>
          </a:p>
        </p:txBody>
      </p:sp>
      <p:pic>
        <p:nvPicPr>
          <p:cNvPr id="5" name="O truong co day em the.mp4">
            <a:hlinkClick r:id="" action="ppaction://media"/>
          </p:cNvPr>
          <p:cNvPicPr>
            <a:picLocks noChangeAspect="1"/>
          </p:cNvPicPr>
          <p:nvPr>
            <a:videoFile r:link="rId1"/>
            <p:extLst>
              <p:ext uri="{DAA4B4D4-6D71-4841-9C94-3DE7FCFB9230}">
                <p14:media xmlns:p14="http://schemas.microsoft.com/office/powerpoint/2010/main" r:embed="rId2">
                  <p14:trim st="4240.124" end="69962.04640000001"/>
                </p14:media>
              </p:ext>
            </p:extLst>
          </p:nvPr>
        </p:nvPicPr>
        <p:blipFill>
          <a:blip r:embed="rId6"/>
          <a:stretch>
            <a:fillRect/>
          </a:stretch>
        </p:blipFill>
        <p:spPr>
          <a:xfrm>
            <a:off x="333829" y="827089"/>
            <a:ext cx="8563428" cy="4678136"/>
          </a:xfrm>
          <a:prstGeom prst="rect">
            <a:avLst/>
          </a:prstGeom>
        </p:spPr>
      </p:pic>
    </p:spTree>
    <p:extLst>
      <p:ext uri="{BB962C8B-B14F-4D97-AF65-F5344CB8AC3E}">
        <p14:creationId xmlns:p14="http://schemas.microsoft.com/office/powerpoint/2010/main" val="304133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sp>
        <p:nvSpPr>
          <p:cNvPr id="4" name="TextBox 3"/>
          <p:cNvSpPr txBox="1"/>
          <p:nvPr/>
        </p:nvSpPr>
        <p:spPr>
          <a:xfrm>
            <a:off x="3715657" y="2859874"/>
            <a:ext cx="2496457" cy="461665"/>
          </a:xfrm>
          <a:prstGeom prst="rect">
            <a:avLst/>
          </a:prstGeom>
          <a:noFill/>
        </p:spPr>
        <p:txBody>
          <a:bodyPr wrap="square" rtlCol="0">
            <a:spAutoFit/>
          </a:bodyPr>
          <a:lstStyle/>
          <a:p>
            <a:pPr algn="ctr"/>
            <a:r>
              <a:rPr lang="en-US" sz="2400" b="1" dirty="0">
                <a:solidFill>
                  <a:srgbClr val="006600"/>
                </a:solidFill>
              </a:rPr>
              <a:t>(</a:t>
            </a:r>
            <a:r>
              <a:rPr lang="en-US" sz="2400" b="1" dirty="0" err="1">
                <a:solidFill>
                  <a:srgbClr val="006600"/>
                </a:solidFill>
              </a:rPr>
              <a:t>Tiết</a:t>
            </a:r>
            <a:r>
              <a:rPr lang="en-US" sz="2400" b="1" dirty="0">
                <a:solidFill>
                  <a:srgbClr val="006600"/>
                </a:solidFill>
              </a:rPr>
              <a:t> 2, 3)</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5" t="29712" r="335" b="-68"/>
          <a:stretch/>
        </p:blipFill>
        <p:spPr bwMode="auto">
          <a:xfrm>
            <a:off x="1157297" y="1145345"/>
            <a:ext cx="7453765" cy="1830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ED8E2A98-9EC8-4E9A-B188-62743180541F}"/>
              </a:ext>
            </a:extLst>
          </p:cNvPr>
          <p:cNvSpPr txBox="1"/>
          <p:nvPr/>
        </p:nvSpPr>
        <p:spPr>
          <a:xfrm>
            <a:off x="4145081" y="507424"/>
            <a:ext cx="1637607" cy="769441"/>
          </a:xfrm>
          <a:prstGeom prst="rect">
            <a:avLst/>
          </a:prstGeom>
          <a:noFill/>
        </p:spPr>
        <p:txBody>
          <a:bodyPr wrap="square" rtlCol="0">
            <a:spAutoFit/>
          </a:bodyPr>
          <a:lstStyle/>
          <a:p>
            <a:r>
              <a:rPr lang="en-GB" sz="4400" dirty="0" err="1">
                <a:solidFill>
                  <a:srgbClr val="FF0000"/>
                </a:solidFill>
              </a:rPr>
              <a:t>Bài</a:t>
            </a:r>
            <a:r>
              <a:rPr lang="en-GB" sz="4400" dirty="0">
                <a:solidFill>
                  <a:srgbClr val="FF0000"/>
                </a:solidFill>
              </a:rPr>
              <a:t> 7</a:t>
            </a:r>
          </a:p>
        </p:txBody>
      </p:sp>
    </p:spTree>
    <p:extLst>
      <p:ext uri="{BB962C8B-B14F-4D97-AF65-F5344CB8AC3E}">
        <p14:creationId xmlns:p14="http://schemas.microsoft.com/office/powerpoint/2010/main" val="3240351303"/>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2. </a:t>
            </a:r>
            <a:r>
              <a:rPr lang="en-US" sz="2800" b="1" dirty="0" err="1">
                <a:solidFill>
                  <a:srgbClr val="FF0000"/>
                </a:solidFill>
                <a:latin typeface="Arial" pitchFamily="34" charset="0"/>
                <a:cs typeface="Arial" pitchFamily="34" charset="0"/>
              </a:rPr>
              <a:t>Quan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cuộc</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sống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xung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quanh</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trường</a:t>
            </a:r>
            <a:r>
              <a:rPr lang="en-US" sz="2800" b="1" dirty="0">
                <a:solidFill>
                  <a:srgbClr val="FF0000"/>
                </a:solidFill>
                <a:latin typeface="Arial" pitchFamily="34" charset="0"/>
                <a:cs typeface="Arial" pitchFamily="34" charset="0"/>
              </a:rPr>
              <a:t>:</a:t>
            </a:r>
          </a:p>
        </p:txBody>
      </p:sp>
      <p:sp>
        <p:nvSpPr>
          <p:cNvPr id="2" name="TextBox 1"/>
          <p:cNvSpPr txBox="1"/>
          <p:nvPr/>
        </p:nvSpPr>
        <p:spPr>
          <a:xfrm>
            <a:off x="0" y="4180120"/>
            <a:ext cx="9143999" cy="1569660"/>
          </a:xfrm>
          <a:prstGeom prst="rect">
            <a:avLst/>
          </a:prstGeom>
          <a:noFill/>
        </p:spPr>
        <p:txBody>
          <a:bodyPr wrap="square" rtlCol="0">
            <a:spAutoFit/>
          </a:bodyPr>
          <a:lstStyle/>
          <a:p>
            <a:pPr algn="just"/>
            <a:r>
              <a:rPr lang="en-US" sz="2400" b="1" dirty="0" err="1">
                <a:solidFill>
                  <a:srgbClr val="006600"/>
                </a:solidFill>
              </a:rPr>
              <a:t>Học</a:t>
            </a:r>
            <a:r>
              <a:rPr lang="en-US" sz="2400" b="1" dirty="0">
                <a:solidFill>
                  <a:srgbClr val="006600"/>
                </a:solidFill>
              </a:rPr>
              <a:t> </a:t>
            </a:r>
            <a:r>
              <a:rPr lang="en-US" sz="2400" b="1" dirty="0" err="1">
                <a:solidFill>
                  <a:srgbClr val="006600"/>
                </a:solidFill>
              </a:rPr>
              <a:t>sinh</a:t>
            </a:r>
            <a:r>
              <a:rPr lang="vi-VN" sz="2400" b="1" dirty="0">
                <a:solidFill>
                  <a:srgbClr val="006600"/>
                </a:solidFill>
              </a:rPr>
              <a:t> đi theo nhóm và thực hiện nhiệm vụ quan sát hiện trường theo sự phân công của nhóm. Trong quá trình đi tham quan </a:t>
            </a:r>
            <a:r>
              <a:rPr lang="en-US" sz="2400" b="1" dirty="0" err="1">
                <a:solidFill>
                  <a:srgbClr val="006600"/>
                </a:solidFill>
              </a:rPr>
              <a:t>học</a:t>
            </a:r>
            <a:r>
              <a:rPr lang="en-US" sz="2400" b="1" dirty="0">
                <a:solidFill>
                  <a:srgbClr val="006600"/>
                </a:solidFill>
              </a:rPr>
              <a:t> </a:t>
            </a:r>
            <a:r>
              <a:rPr lang="en-US" sz="2400" b="1" dirty="0" err="1">
                <a:solidFill>
                  <a:srgbClr val="006600"/>
                </a:solidFill>
              </a:rPr>
              <a:t>sinh</a:t>
            </a:r>
            <a:r>
              <a:rPr lang="vi-VN" sz="2400" b="1" dirty="0">
                <a:solidFill>
                  <a:srgbClr val="006600"/>
                </a:solidFill>
              </a:rPr>
              <a:t> cần tập trung theo sự </a:t>
            </a:r>
            <a:r>
              <a:rPr lang="en-US" sz="2400" b="1" dirty="0" err="1">
                <a:solidFill>
                  <a:srgbClr val="006600"/>
                </a:solidFill>
              </a:rPr>
              <a:t>hướng</a:t>
            </a:r>
            <a:r>
              <a:rPr lang="en-US" sz="2400" b="1" dirty="0">
                <a:solidFill>
                  <a:srgbClr val="006600"/>
                </a:solidFill>
              </a:rPr>
              <a:t> </a:t>
            </a:r>
            <a:r>
              <a:rPr lang="en-US" sz="2400" b="1" dirty="0" err="1">
                <a:solidFill>
                  <a:srgbClr val="006600"/>
                </a:solidFill>
              </a:rPr>
              <a:t>dẫn</a:t>
            </a:r>
            <a:r>
              <a:rPr lang="vi-VN" sz="2400" b="1" dirty="0">
                <a:solidFill>
                  <a:srgbClr val="006600"/>
                </a:solidFill>
              </a:rPr>
              <a:t> của </a:t>
            </a:r>
            <a:r>
              <a:rPr lang="en-US" sz="2400" b="1" dirty="0" err="1">
                <a:solidFill>
                  <a:srgbClr val="006600"/>
                </a:solidFill>
              </a:rPr>
              <a:t>Giáo</a:t>
            </a:r>
            <a:r>
              <a:rPr lang="en-US" sz="2400" b="1" dirty="0">
                <a:solidFill>
                  <a:srgbClr val="006600"/>
                </a:solidFill>
              </a:rPr>
              <a:t> </a:t>
            </a:r>
            <a:r>
              <a:rPr lang="en-US" sz="2400" b="1" dirty="0" err="1">
                <a:solidFill>
                  <a:srgbClr val="006600"/>
                </a:solidFill>
              </a:rPr>
              <a:t>viên</a:t>
            </a:r>
            <a:r>
              <a:rPr lang="en-US" sz="2400" b="1" dirty="0">
                <a:solidFill>
                  <a:srgbClr val="006600"/>
                </a:solidFill>
              </a:rPr>
              <a:t> </a:t>
            </a:r>
            <a:r>
              <a:rPr lang="en-US" sz="2400" b="1" dirty="0" err="1">
                <a:solidFill>
                  <a:srgbClr val="006600"/>
                </a:solidFill>
              </a:rPr>
              <a:t>ghi</a:t>
            </a:r>
            <a:r>
              <a:rPr lang="en-US" sz="2400" b="1" dirty="0">
                <a:solidFill>
                  <a:srgbClr val="006600"/>
                </a:solidFill>
              </a:rPr>
              <a:t> </a:t>
            </a:r>
            <a:r>
              <a:rPr lang="en-US" sz="2400" b="1" dirty="0" err="1">
                <a:solidFill>
                  <a:srgbClr val="006600"/>
                </a:solidFill>
              </a:rPr>
              <a:t>chép</a:t>
            </a:r>
            <a:r>
              <a:rPr lang="en-US" sz="2400" b="1" dirty="0">
                <a:solidFill>
                  <a:srgbClr val="006600"/>
                </a:solidFill>
              </a:rPr>
              <a:t> </a:t>
            </a:r>
            <a:r>
              <a:rPr lang="en-US" sz="2400" b="1" dirty="0" err="1">
                <a:solidFill>
                  <a:srgbClr val="006600"/>
                </a:solidFill>
              </a:rPr>
              <a:t>vào</a:t>
            </a:r>
            <a:r>
              <a:rPr lang="en-US" sz="2400" b="1" dirty="0">
                <a:solidFill>
                  <a:srgbClr val="006600"/>
                </a:solidFill>
              </a:rPr>
              <a:t> </a:t>
            </a:r>
            <a:r>
              <a:rPr lang="en-US" sz="2400" b="1" dirty="0" err="1">
                <a:solidFill>
                  <a:srgbClr val="006600"/>
                </a:solidFill>
              </a:rPr>
              <a:t>mẫu</a:t>
            </a:r>
            <a:r>
              <a:rPr lang="en-US" sz="2400" b="1" dirty="0">
                <a:solidFill>
                  <a:srgbClr val="006600"/>
                </a:solidFill>
              </a:rPr>
              <a:t> </a:t>
            </a:r>
            <a:r>
              <a:rPr lang="en-US" sz="2400" b="1" dirty="0" err="1">
                <a:solidFill>
                  <a:srgbClr val="006600"/>
                </a:solidFill>
              </a:rPr>
              <a:t>phiếu</a:t>
            </a:r>
            <a:r>
              <a:rPr lang="en-US" sz="2400" b="1" dirty="0">
                <a:solidFill>
                  <a:srgbClr val="006600"/>
                </a:solidFill>
              </a:rPr>
              <a: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611" y="883332"/>
            <a:ext cx="7194777" cy="3273013"/>
          </a:xfrm>
          <a:prstGeom prst="rect">
            <a:avLst/>
          </a:prstGeom>
          <a:noFill/>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23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84775"/>
          </a:xfrm>
          <a:prstGeom prst="rect">
            <a:avLst/>
          </a:prstGeom>
          <a:noFill/>
        </p:spPr>
        <p:txBody>
          <a:bodyPr wrap="square" rtlCol="0">
            <a:spAutoFit/>
          </a:bodyPr>
          <a:lstStyle/>
          <a:p>
            <a:r>
              <a:rPr lang="en-US" sz="3200" b="1" dirty="0">
                <a:solidFill>
                  <a:srgbClr val="FF0000"/>
                </a:solidFill>
                <a:latin typeface="Arial" pitchFamily="34" charset="0"/>
                <a:cs typeface="Arial" pitchFamily="34" charset="0"/>
              </a:rPr>
              <a:t>3. </a:t>
            </a:r>
            <a:r>
              <a:rPr lang="en-US" sz="3200" b="1" dirty="0" err="1">
                <a:solidFill>
                  <a:srgbClr val="FF0000"/>
                </a:solidFill>
                <a:latin typeface="Arial" pitchFamily="34" charset="0"/>
                <a:cs typeface="Arial" pitchFamily="34" charset="0"/>
              </a:rPr>
              <a:t>Luyện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tập</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và</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vận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dụng</a:t>
            </a:r>
            <a:r>
              <a:rPr lang="en-US" sz="320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965" y="1362304"/>
            <a:ext cx="7821325" cy="3558039"/>
          </a:xfrm>
          <a:prstGeom prst="rect">
            <a:avLst/>
          </a:prstGeom>
          <a:noFill/>
          <a:ln>
            <a:noFill/>
          </a:ln>
          <a:effectLst>
            <a:glow rad="139700">
              <a:schemeClr val="accent2">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1631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10" name="Rounded Rectangle 9"/>
          <p:cNvSpPr/>
          <p:nvPr>
            <p:custDataLst>
              <p:tags r:id="rId3"/>
            </p:custDataLst>
          </p:nvPr>
        </p:nvSpPr>
        <p:spPr>
          <a:xfrm>
            <a:off x="701107" y="1403571"/>
            <a:ext cx="4103914" cy="2762029"/>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vi-VN" sz="2400" dirty="0"/>
              <a:t>Vẽ hình (hoặc dùng giấy màu cắt, dán) trên giấy thể hiện các nhà ở, cửa hàng, chợ, các cơ quan, các cơ sở sản xuất, đường phố, xe cộ đi lại, ... kèm theo những nhận xét ngắn gọn</a:t>
            </a:r>
            <a:r>
              <a:rPr lang="en-US" sz="2400" dirty="0"/>
              <a:t>.</a:t>
            </a:r>
            <a:endParaRPr lang="vi-VN" sz="2400" b="1" dirty="0"/>
          </a:p>
        </p:txBody>
      </p:sp>
      <p:sp>
        <p:nvSpPr>
          <p:cNvPr id="6153" name="TextBox 5"/>
          <p:cNvSpPr txBox="1">
            <a:spLocks noChangeArrowheads="1"/>
          </p:cNvSpPr>
          <p:nvPr/>
        </p:nvSpPr>
        <p:spPr bwMode="auto">
          <a:xfrm>
            <a:off x="76200" y="4427551"/>
            <a:ext cx="8991600" cy="1241571"/>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900" b="1" dirty="0" err="1">
                <a:solidFill>
                  <a:srgbClr val="006600"/>
                </a:solidFill>
                <a:latin typeface="Arial" charset="0"/>
                <a:cs typeface="Arial" charset="0"/>
              </a:rPr>
              <a:t>Yêu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cầu</a:t>
            </a:r>
            <a:r>
              <a:rPr lang="en-US" altLang="en-US" sz="1900" b="1" dirty="0">
                <a:solidFill>
                  <a:srgbClr val="006600"/>
                </a:solidFill>
                <a:latin typeface="Arial" charset="0"/>
                <a:cs typeface="Arial" charset="0"/>
              </a:rPr>
              <a:t> </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Làm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việc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theo</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8</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Các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bày</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ra</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bảng</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phụ</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hình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thức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tranh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ảnh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sơ</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đồ</a:t>
            </a:r>
            <a:r>
              <a:rPr lang="en-US" altLang="en-US" sz="1900" b="1" dirty="0">
                <a:solidFill>
                  <a:srgbClr val="006600"/>
                </a:solidFill>
                <a:latin typeface="Arial" charset="0"/>
                <a:cs typeface="Arial" charset="0"/>
              </a:rPr>
              <a:t>…</a:t>
            </a:r>
          </a:p>
          <a:p>
            <a:pPr algn="just" eaLnBrk="1" hangingPunct="1">
              <a:spcBef>
                <a:spcPct val="0"/>
              </a:spcBef>
              <a:buFontTx/>
              <a:buNone/>
            </a:pP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Đại</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diện</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các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trình</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bày</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giao</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lưu</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với</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các</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nhóm</a:t>
            </a:r>
            <a:r>
              <a:rPr lang="en-US" altLang="en-US" sz="1900" b="1" dirty="0">
                <a:solidFill>
                  <a:srgbClr val="006600"/>
                </a:solidFill>
                <a:latin typeface="Arial" charset="0"/>
                <a:cs typeface="Arial" charset="0"/>
              </a:rPr>
              <a:t> </a:t>
            </a:r>
            <a:r>
              <a:rPr lang="en-US" altLang="en-US" sz="1900" b="1" dirty="0" err="1">
                <a:solidFill>
                  <a:srgbClr val="006600"/>
                </a:solidFill>
                <a:latin typeface="Arial" charset="0"/>
                <a:cs typeface="Arial" charset="0"/>
              </a:rPr>
              <a:t>khác</a:t>
            </a:r>
            <a:r>
              <a:rPr lang="en-US" altLang="en-US" sz="1900" b="1" dirty="0">
                <a:solidFill>
                  <a:srgbClr val="006600"/>
                </a:solidFill>
                <a:latin typeface="Arial" charset="0"/>
                <a:cs typeface="Arial" charset="0"/>
              </a:rPr>
              <a:t>.</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6877" y="1427318"/>
            <a:ext cx="2720974" cy="284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772959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3" name="TextBox 2"/>
          <p:cNvSpPr txBox="1"/>
          <p:nvPr/>
        </p:nvSpPr>
        <p:spPr>
          <a:xfrm>
            <a:off x="0" y="130626"/>
            <a:ext cx="9144000" cy="523220"/>
          </a:xfrm>
          <a:prstGeom prst="rect">
            <a:avLst/>
          </a:prstGeom>
          <a:noFill/>
        </p:spPr>
        <p:txBody>
          <a:bodyPr wrap="square" rtlCol="0">
            <a:spAutoFit/>
          </a:bodyPr>
          <a:lstStyle/>
          <a:p>
            <a:r>
              <a:rPr lang="en-US" sz="2800" b="1" dirty="0">
                <a:solidFill>
                  <a:srgbClr val="FF0000"/>
                </a:solidFill>
                <a:latin typeface="Arial" pitchFamily="34" charset="0"/>
                <a:cs typeface="Arial" pitchFamily="34" charset="0"/>
              </a:rPr>
              <a:t>3. </a:t>
            </a:r>
            <a:r>
              <a:rPr lang="en-US" sz="2800" b="1" dirty="0" err="1">
                <a:solidFill>
                  <a:srgbClr val="FF0000"/>
                </a:solidFill>
                <a:latin typeface="Arial" pitchFamily="34" charset="0"/>
                <a:cs typeface="Arial" pitchFamily="34" charset="0"/>
              </a:rPr>
              <a:t>Luyện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tập</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và</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vận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dụng</a:t>
            </a:r>
            <a:r>
              <a:rPr lang="en-US" sz="2800" b="1" dirty="0">
                <a:solidFill>
                  <a:srgbClr val="FF0000"/>
                </a:solidFill>
                <a:latin typeface="Arial" pitchFamily="34" charset="0"/>
                <a:cs typeface="Arial" pitchFamily="34" charset="0"/>
              </a:rPr>
              <a:t>:</a:t>
            </a:r>
          </a:p>
        </p:txBody>
      </p:sp>
      <p:sp>
        <p:nvSpPr>
          <p:cNvPr id="4" name="AutoShape 2" descr="Trả lại vẻ đẹp cho phố cổ - Báo Nhân Dân"/>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0" name="Picture 4" descr="Trả lại vẻ đẹp cho phố cổ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913948"/>
            <a:ext cx="8978900" cy="468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356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ntry2"/>
          <p:cNvPicPr>
            <a:picLocks noChangeAspect="1" noChangeArrowheads="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595086"/>
            <a:ext cx="9144000" cy="511991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a:xfrm>
            <a:off x="145143" y="696686"/>
            <a:ext cx="8824685" cy="4931230"/>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sp>
        <p:nvSpPr>
          <p:cNvPr id="3" name="TextBox 2"/>
          <p:cNvSpPr txBox="1"/>
          <p:nvPr/>
        </p:nvSpPr>
        <p:spPr>
          <a:xfrm>
            <a:off x="1364343" y="29028"/>
            <a:ext cx="6865257" cy="523220"/>
          </a:xfrm>
          <a:prstGeom prst="rect">
            <a:avLst/>
          </a:prstGeom>
          <a:noFill/>
        </p:spPr>
        <p:txBody>
          <a:bodyPr wrap="square" rtlCol="0">
            <a:spAutoFit/>
          </a:bodyPr>
          <a:lstStyle/>
          <a:p>
            <a:pPr algn="ctr"/>
            <a:r>
              <a:rPr lang="en-US" sz="2800" b="1" dirty="0">
                <a:solidFill>
                  <a:srgbClr val="0000CC"/>
                </a:solidFill>
              </a:rPr>
              <a:t>HÀ NỘI NGÀN NĂM VĂN HIẾN</a:t>
            </a:r>
          </a:p>
        </p:txBody>
      </p:sp>
      <p:pic>
        <p:nvPicPr>
          <p:cNvPr id="2" name="Ha noi ngan nam van hien.mp4">
            <a:hlinkClick r:id="" action="ppaction://media"/>
          </p:cNvPr>
          <p:cNvPicPr>
            <a:picLocks noChangeAspect="1"/>
          </p:cNvPicPr>
          <p:nvPr>
            <a:videoFile r:link="rId1"/>
            <p:extLst>
              <p:ext uri="{DAA4B4D4-6D71-4841-9C94-3DE7FCFB9230}">
                <p14:media xmlns:p14="http://schemas.microsoft.com/office/powerpoint/2010/main" r:embed="rId2">
                  <p14:trim st="23225.4912" end="129937.2112"/>
                </p14:media>
              </p:ext>
            </p:extLst>
          </p:nvPr>
        </p:nvPicPr>
        <p:blipFill>
          <a:blip r:embed="rId6"/>
          <a:stretch>
            <a:fillRect/>
          </a:stretch>
        </p:blipFill>
        <p:spPr>
          <a:xfrm>
            <a:off x="275773" y="828788"/>
            <a:ext cx="8534400" cy="4645479"/>
          </a:xfrm>
          <a:prstGeom prst="rect">
            <a:avLst/>
          </a:prstGeom>
        </p:spPr>
      </p:pic>
    </p:spTree>
    <p:extLst>
      <p:ext uri="{BB962C8B-B14F-4D97-AF65-F5344CB8AC3E}">
        <p14:creationId xmlns:p14="http://schemas.microsoft.com/office/powerpoint/2010/main" val="1919786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4039</TotalTime>
  <Words>614</Words>
  <Application>Microsoft Office PowerPoint</Application>
  <PresentationFormat>On-screen Show (16:10)</PresentationFormat>
  <Paragraphs>79</Paragraphs>
  <Slides>19</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VNI-Juni</vt:lpstr>
      <vt:lpstr>Calibri</vt:lpstr>
      <vt:lpstr>VNI-Thufap2</vt:lpstr>
      <vt:lpstr>Arial</vt:lpstr>
      <vt:lpstr>Times New Roman</vt:lpstr>
      <vt:lpstr>.VnTifani Heavy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Phan Thị Thanh Hoa</cp:lastModifiedBy>
  <cp:revision>153</cp:revision>
  <dcterms:created xsi:type="dcterms:W3CDTF">2020-02-10T09:35:50Z</dcterms:created>
  <dcterms:modified xsi:type="dcterms:W3CDTF">2021-11-21T09:48:35Z</dcterms:modified>
</cp:coreProperties>
</file>