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309" r:id="rId3"/>
    <p:sldId id="284" r:id="rId4"/>
    <p:sldId id="256" r:id="rId5"/>
    <p:sldId id="285" r:id="rId6"/>
    <p:sldId id="339" r:id="rId7"/>
    <p:sldId id="353" r:id="rId8"/>
    <p:sldId id="354" r:id="rId9"/>
    <p:sldId id="308" r:id="rId10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VNI-Thufap2"/>
      <p:regular r:id="rId1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740" y="4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sp>
        <p:nvSpPr>
          <p:cNvPr id="100" name="Text Box 99">
            <a:extLst>
              <a:ext uri="{FF2B5EF4-FFF2-40B4-BE49-F238E27FC236}">
                <a16:creationId xmlns:a16="http://schemas.microsoft.com/office/drawing/2014/main" id="{3E6FE30E-018A-48A0-BCE0-508905A2B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14" y="183183"/>
            <a:ext cx="7560159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5" y="1286213"/>
            <a:ext cx="66452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62971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86"/>
            <a:ext cx="9144000" cy="5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88685" y="696686"/>
            <a:ext cx="8824685" cy="493123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3" y="29028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BÀI HÁT: Ở TRƯỜNG CÔ DẠY EM THẾ</a:t>
            </a:r>
          </a:p>
        </p:txBody>
      </p:sp>
      <p:pic>
        <p:nvPicPr>
          <p:cNvPr id="5" name="O truong co day em th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40.124" end="69962.0464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829" y="827089"/>
            <a:ext cx="8563428" cy="4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5657" y="2859874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</a:rPr>
              <a:t>(</a:t>
            </a:r>
            <a:r>
              <a:rPr lang="en-US" sz="2400" b="1" dirty="0" err="1">
                <a:solidFill>
                  <a:srgbClr val="006600"/>
                </a:solidFill>
              </a:rPr>
              <a:t>Tiết</a:t>
            </a:r>
            <a:r>
              <a:rPr lang="en-US" sz="2400" b="1" dirty="0">
                <a:solidFill>
                  <a:srgbClr val="006600"/>
                </a:solidFill>
              </a:rPr>
              <a:t> 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" t="29712" r="335" b="-29712"/>
          <a:stretch/>
        </p:blipFill>
        <p:spPr bwMode="auto">
          <a:xfrm>
            <a:off x="1157297" y="1145344"/>
            <a:ext cx="7453765" cy="260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E2A98-9EC8-4E9A-B188-62743180541F}"/>
              </a:ext>
            </a:extLst>
          </p:cNvPr>
          <p:cNvSpPr txBox="1"/>
          <p:nvPr/>
        </p:nvSpPr>
        <p:spPr>
          <a:xfrm>
            <a:off x="4145081" y="507424"/>
            <a:ext cx="1637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FF0000"/>
                </a:solidFill>
              </a:rPr>
              <a:t>Bài</a:t>
            </a:r>
            <a:r>
              <a:rPr lang="en-GB" sz="4400" dirty="0">
                <a:solidFill>
                  <a:srgbClr val="FF0000"/>
                </a:solidFill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" y="1034592"/>
            <a:ext cx="7228115" cy="434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1"/>
            </p:custDataLst>
          </p:nvPr>
        </p:nvSpPr>
        <p:spPr>
          <a:xfrm>
            <a:off x="230421" y="898872"/>
            <a:ext cx="4109350" cy="3179642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vi-VN" sz="2400" dirty="0"/>
              <a:t>Khi đi quan sát, các bạn trong hình mang theo những gì và trang phục như thế nào?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4180114"/>
            <a:ext cx="9144000" cy="1534885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4.</a:t>
            </a:r>
          </a:p>
          <a:p>
            <a:pPr algn="just" eaLnBrk="1" hangingPunct="1"/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hoặc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trang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phục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minh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họa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tương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.</a:t>
            </a: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170156"/>
            <a:ext cx="8686800" cy="432594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cs typeface="Arial" charset="0"/>
              </a:rPr>
              <a:t>BÁO CÁO BÀI TẬP DỰ ÁN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8406"/>
            <a:ext cx="4296229" cy="2580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4" y="974828"/>
            <a:ext cx="4151086" cy="249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66054" y="3645382"/>
            <a:ext cx="8186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</a:rPr>
              <a:t>a. </a:t>
            </a:r>
            <a:r>
              <a:rPr lang="en-US" sz="2400" b="1" dirty="0" err="1">
                <a:solidFill>
                  <a:srgbClr val="006600"/>
                </a:solidFill>
              </a:rPr>
              <a:t>Chuẩn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bị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khi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quan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sát</a:t>
            </a:r>
            <a:r>
              <a:rPr lang="en-US" sz="2400" b="1" dirty="0">
                <a:solidFill>
                  <a:srgbClr val="00660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</a:rPr>
              <a:t>	- </a:t>
            </a:r>
            <a:r>
              <a:rPr lang="en-US" sz="2400" dirty="0" err="1">
                <a:solidFill>
                  <a:srgbClr val="006600"/>
                </a:solidFill>
              </a:rPr>
              <a:t>Trang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phục</a:t>
            </a:r>
            <a:r>
              <a:rPr lang="en-US" sz="2400" dirty="0">
                <a:solidFill>
                  <a:srgbClr val="006600"/>
                </a:solidFill>
              </a:rPr>
              <a:t>: </a:t>
            </a:r>
            <a:r>
              <a:rPr lang="en-US" sz="2400" dirty="0" err="1">
                <a:solidFill>
                  <a:srgbClr val="006600"/>
                </a:solidFill>
              </a:rPr>
              <a:t>Mặc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đồng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phục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trường</a:t>
            </a:r>
            <a:r>
              <a:rPr lang="en-US" sz="2400" dirty="0">
                <a:solidFill>
                  <a:srgbClr val="006600"/>
                </a:solidFill>
              </a:rPr>
              <a:t> (</a:t>
            </a:r>
            <a:r>
              <a:rPr lang="en-US" sz="2400" dirty="0" err="1">
                <a:solidFill>
                  <a:srgbClr val="006600"/>
                </a:solidFill>
              </a:rPr>
              <a:t>hoặc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mặc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đồ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gọn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gàng</a:t>
            </a:r>
            <a:r>
              <a:rPr lang="en-US" sz="2400" dirty="0">
                <a:solidFill>
                  <a:srgbClr val="006600"/>
                </a:solidFill>
              </a:rPr>
              <a:t>, </a:t>
            </a:r>
            <a:r>
              <a:rPr lang="en-US" sz="2400" dirty="0" err="1">
                <a:solidFill>
                  <a:srgbClr val="006600"/>
                </a:solidFill>
              </a:rPr>
              <a:t>phù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hợp</a:t>
            </a:r>
            <a:r>
              <a:rPr lang="en-US" sz="2400" dirty="0">
                <a:solidFill>
                  <a:srgbClr val="006600"/>
                </a:solidFill>
              </a:rPr>
              <a:t> di </a:t>
            </a:r>
            <a:r>
              <a:rPr lang="en-US" sz="2400" dirty="0" err="1">
                <a:solidFill>
                  <a:srgbClr val="006600"/>
                </a:solidFill>
              </a:rPr>
              <a:t>chuyển</a:t>
            </a:r>
            <a:r>
              <a:rPr lang="en-US" sz="2400" dirty="0">
                <a:solidFill>
                  <a:srgbClr val="006600"/>
                </a:solidFill>
              </a:rPr>
              <a:t>), </a:t>
            </a:r>
            <a:r>
              <a:rPr lang="en-US" sz="2400" dirty="0" err="1">
                <a:solidFill>
                  <a:srgbClr val="006600"/>
                </a:solidFill>
              </a:rPr>
              <a:t>đi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giầy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và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đội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mũ</a:t>
            </a:r>
            <a:r>
              <a:rPr lang="en-US" sz="2400" dirty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</a:rPr>
              <a:t>	- </a:t>
            </a:r>
            <a:r>
              <a:rPr lang="en-US" sz="2400" dirty="0" err="1">
                <a:solidFill>
                  <a:srgbClr val="006600"/>
                </a:solidFill>
              </a:rPr>
              <a:t>Mang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theo</a:t>
            </a:r>
            <a:r>
              <a:rPr lang="en-US" sz="2400" dirty="0">
                <a:solidFill>
                  <a:srgbClr val="006600"/>
                </a:solidFill>
              </a:rPr>
              <a:t>: </a:t>
            </a:r>
            <a:r>
              <a:rPr lang="en-US" sz="2400" dirty="0" err="1">
                <a:solidFill>
                  <a:srgbClr val="006600"/>
                </a:solidFill>
              </a:rPr>
              <a:t>Bình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nước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uống</a:t>
            </a:r>
            <a:r>
              <a:rPr lang="en-US" sz="2400" dirty="0">
                <a:solidFill>
                  <a:srgbClr val="006600"/>
                </a:solidFill>
              </a:rPr>
              <a:t>, </a:t>
            </a:r>
            <a:r>
              <a:rPr lang="en-US" sz="2400" dirty="0" err="1">
                <a:solidFill>
                  <a:srgbClr val="006600"/>
                </a:solidFill>
              </a:rPr>
              <a:t>bút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viết</a:t>
            </a:r>
            <a:r>
              <a:rPr lang="en-US" sz="2400" dirty="0">
                <a:solidFill>
                  <a:srgbClr val="006600"/>
                </a:solidFill>
              </a:rPr>
              <a:t>, </a:t>
            </a:r>
            <a:r>
              <a:rPr lang="en-US" sz="2400" dirty="0" err="1">
                <a:solidFill>
                  <a:srgbClr val="006600"/>
                </a:solidFill>
              </a:rPr>
              <a:t>sổ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tay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hoặc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phiếu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quan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sát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theo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mẫu</a:t>
            </a:r>
            <a:r>
              <a:rPr lang="en-US" sz="2400" dirty="0">
                <a:solidFill>
                  <a:srgbClr val="006600"/>
                </a:solidFill>
              </a:rPr>
              <a:t> (</a:t>
            </a:r>
            <a:r>
              <a:rPr lang="en-US" sz="2400" dirty="0" err="1">
                <a:solidFill>
                  <a:srgbClr val="006600"/>
                </a:solidFill>
              </a:rPr>
              <a:t>đã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được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hướng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dẫn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  <a:r>
              <a:rPr lang="en-US" sz="2400" dirty="0" err="1">
                <a:solidFill>
                  <a:srgbClr val="006600"/>
                </a:solidFill>
              </a:rPr>
              <a:t>làm</a:t>
            </a:r>
            <a:r>
              <a:rPr lang="en-US" sz="2400" dirty="0">
                <a:solidFill>
                  <a:srgbClr val="0066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69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054" y="3529270"/>
            <a:ext cx="8186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6600"/>
                </a:solidFill>
              </a:rPr>
              <a:t>b. </a:t>
            </a:r>
            <a:r>
              <a:rPr lang="en-US" sz="2000" b="1" dirty="0" err="1">
                <a:solidFill>
                  <a:srgbClr val="006600"/>
                </a:solidFill>
              </a:rPr>
              <a:t>Cần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quan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sát</a:t>
            </a:r>
            <a:r>
              <a:rPr lang="en-US" sz="2000" b="1" dirty="0">
                <a:solidFill>
                  <a:srgbClr val="006600"/>
                </a:solidFill>
              </a:rPr>
              <a:t>: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- </a:t>
            </a:r>
            <a:r>
              <a:rPr lang="en-US" sz="2000" dirty="0" err="1">
                <a:solidFill>
                  <a:srgbClr val="006600"/>
                </a:solidFill>
              </a:rPr>
              <a:t>Nhà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cửa</a:t>
            </a:r>
            <a:r>
              <a:rPr lang="en-US" sz="2000" dirty="0">
                <a:solidFill>
                  <a:srgbClr val="006600"/>
                </a:solidFill>
              </a:rPr>
              <a:t>: </a:t>
            </a:r>
            <a:r>
              <a:rPr lang="en-US" sz="2000" dirty="0" err="1">
                <a:solidFill>
                  <a:srgbClr val="006600"/>
                </a:solidFill>
              </a:rPr>
              <a:t>nhà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cấp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bốn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nhà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tầng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biệt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chung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cư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nhà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sàn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nhà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gỗ</a:t>
            </a:r>
            <a:r>
              <a:rPr lang="en-US" sz="2000" dirty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- </a:t>
            </a:r>
            <a:r>
              <a:rPr lang="en-US" sz="2000" dirty="0" err="1">
                <a:solidFill>
                  <a:srgbClr val="006600"/>
                </a:solidFill>
              </a:rPr>
              <a:t>Phương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tiện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giao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thông</a:t>
            </a:r>
            <a:r>
              <a:rPr lang="en-US" sz="2000" dirty="0">
                <a:solidFill>
                  <a:srgbClr val="006600"/>
                </a:solidFill>
              </a:rPr>
              <a:t>: </a:t>
            </a:r>
            <a:r>
              <a:rPr lang="en-US" sz="2000" dirty="0" err="1">
                <a:solidFill>
                  <a:srgbClr val="006600"/>
                </a:solidFill>
              </a:rPr>
              <a:t>Xe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đạp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xe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đạp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điện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xe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máy</a:t>
            </a:r>
            <a:r>
              <a:rPr lang="en-US" sz="2000" dirty="0">
                <a:solidFill>
                  <a:srgbClr val="006600"/>
                </a:solidFill>
              </a:rPr>
              <a:t>, ô </a:t>
            </a:r>
            <a:r>
              <a:rPr lang="en-US" sz="2000" dirty="0" err="1">
                <a:solidFill>
                  <a:srgbClr val="006600"/>
                </a:solidFill>
              </a:rPr>
              <a:t>tô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máy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kéo</a:t>
            </a:r>
            <a:r>
              <a:rPr lang="en-US" sz="2000" dirty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- </a:t>
            </a:r>
            <a:r>
              <a:rPr lang="en-US" sz="2000" dirty="0" err="1">
                <a:solidFill>
                  <a:srgbClr val="006600"/>
                </a:solidFill>
              </a:rPr>
              <a:t>Hoạt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động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của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người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dân</a:t>
            </a:r>
            <a:r>
              <a:rPr lang="en-US" sz="2000" dirty="0">
                <a:solidFill>
                  <a:srgbClr val="006600"/>
                </a:solidFill>
              </a:rPr>
              <a:t>: </a:t>
            </a:r>
            <a:r>
              <a:rPr lang="en-US" sz="2000" dirty="0" err="1">
                <a:solidFill>
                  <a:srgbClr val="006600"/>
                </a:solidFill>
              </a:rPr>
              <a:t>mua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bán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sản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xuất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kinh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doanh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vui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chơi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chữa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bệnh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dục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thao</a:t>
            </a:r>
            <a:r>
              <a:rPr lang="en-US" sz="2000" dirty="0">
                <a:solidFill>
                  <a:srgbClr val="006600"/>
                </a:solidFill>
              </a:rPr>
              <a:t>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23" y="738417"/>
            <a:ext cx="5033059" cy="289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4038</TotalTime>
  <Words>312</Words>
  <Application>Microsoft Office PowerPoint</Application>
  <PresentationFormat>On-screen Show (16:10)</PresentationFormat>
  <Paragraphs>24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Arial</vt:lpstr>
      <vt:lpstr>VNI-Thufap2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152</cp:revision>
  <dcterms:created xsi:type="dcterms:W3CDTF">2020-02-10T09:35:50Z</dcterms:created>
  <dcterms:modified xsi:type="dcterms:W3CDTF">2021-11-11T06:41:14Z</dcterms:modified>
</cp:coreProperties>
</file>