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94" r:id="rId3"/>
    <p:sldId id="264" r:id="rId4"/>
    <p:sldId id="277" r:id="rId5"/>
    <p:sldId id="316" r:id="rId6"/>
    <p:sldId id="298" r:id="rId7"/>
    <p:sldId id="323" r:id="rId8"/>
    <p:sldId id="324" r:id="rId9"/>
    <p:sldId id="282" r:id="rId10"/>
    <p:sldId id="266" r:id="rId11"/>
    <p:sldId id="315" r:id="rId12"/>
    <p:sldId id="285" r:id="rId13"/>
    <p:sldId id="29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0B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24" autoAdjust="0"/>
    <p:restoredTop sz="94660"/>
  </p:normalViewPr>
  <p:slideViewPr>
    <p:cSldViewPr snapToGrid="0">
      <p:cViewPr varScale="1">
        <p:scale>
          <a:sx n="68" d="100"/>
          <a:sy n="68" d="100"/>
        </p:scale>
        <p:origin x="4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1FEE6F-0479-4FF0-B2E5-B5777F9CD6BB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031441-9C53-4496-96E1-85F204649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838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8ED9-E124-4545-8A54-891E57B116FD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AB76-A450-4D12-933A-46A04BD18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252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8ED9-E124-4545-8A54-891E57B116FD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AB76-A450-4D12-933A-46A04BD18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296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8ED9-E124-4545-8A54-891E57B116FD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AB76-A450-4D12-933A-46A04BD18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521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8ED9-E124-4545-8A54-891E57B116FD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AB76-A450-4D12-933A-46A04BD18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007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8ED9-E124-4545-8A54-891E57B116FD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AB76-A450-4D12-933A-46A04BD18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575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8ED9-E124-4545-8A54-891E57B116FD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AB76-A450-4D12-933A-46A04BD18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02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8ED9-E124-4545-8A54-891E57B116FD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AB76-A450-4D12-933A-46A04BD18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96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8ED9-E124-4545-8A54-891E57B116FD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AB76-A450-4D12-933A-46A04BD18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952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8ED9-E124-4545-8A54-891E57B116FD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AB76-A450-4D12-933A-46A04BD18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515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8ED9-E124-4545-8A54-891E57B116FD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AB76-A450-4D12-933A-46A04BD18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87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8ED9-E124-4545-8A54-891E57B116FD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AB76-A450-4D12-933A-46A04BD18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735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88ED9-E124-4545-8A54-891E57B116FD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4AB76-A450-4D12-933A-46A04BD18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9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71659" y="1720154"/>
            <a:ext cx="11191569" cy="223389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MÔN TIẾNG VIỆT – PHÂN MÔN TẬP VIẾT 1</a:t>
            </a:r>
          </a:p>
          <a:p>
            <a:pPr algn="ctr"/>
            <a:r>
              <a:rPr lang="en-US" sz="48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Tiết</a:t>
            </a:r>
            <a:r>
              <a:rPr lang="en-US" sz="48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: 21, 22 (</a:t>
            </a:r>
            <a:r>
              <a:rPr lang="en-US" sz="48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Bài</a:t>
            </a:r>
            <a:r>
              <a:rPr lang="en-US" sz="48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: 52,53,54,55)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390BFD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240" y="4188437"/>
            <a:ext cx="2303720" cy="154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556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30653" y="1501450"/>
            <a:ext cx="11191569" cy="223389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HƯỚNG DẪN VIẾT VỞ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715182" y="3884129"/>
            <a:ext cx="2138732" cy="2306003"/>
            <a:chOff x="4493760" y="1342594"/>
            <a:chExt cx="3212690" cy="3778046"/>
          </a:xfrm>
        </p:grpSpPr>
        <p:sp>
          <p:nvSpPr>
            <p:cNvPr id="6" name="Rounded Rectangle 5"/>
            <p:cNvSpPr/>
            <p:nvPr/>
          </p:nvSpPr>
          <p:spPr>
            <a:xfrm>
              <a:off x="4493760" y="1342594"/>
              <a:ext cx="3212690" cy="3778046"/>
            </a:xfrm>
            <a:prstGeom prst="round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41" r="9481"/>
            <a:stretch/>
          </p:blipFill>
          <p:spPr>
            <a:xfrm>
              <a:off x="4856486" y="1707618"/>
              <a:ext cx="2541367" cy="30479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69909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359" y="1399713"/>
            <a:ext cx="3421294" cy="44167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267" y="1399713"/>
            <a:ext cx="3503596" cy="441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703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447801" y="45720"/>
            <a:ext cx="10622279" cy="112776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vo" panose="02040603050506020204" pitchFamily="18" charset="0"/>
              </a:rPr>
              <a:t>Bài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vo" panose="02040603050506020204" pitchFamily="18" charset="0"/>
              </a:rPr>
              <a:t>viết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vo" panose="02040603050506020204" pitchFamily="18" charset="0"/>
              </a:rPr>
              <a:t>tham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vo" panose="02040603050506020204" pitchFamily="18" charset="0"/>
              </a:rPr>
              <a:t>khảo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390BFD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373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71659" y="1720154"/>
            <a:ext cx="11191569" cy="223389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CHÚC CÁC CON CHĂM NGOAN </a:t>
            </a:r>
          </a:p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VÀ HOÀN THÀNH BÀI ĐÚNG LỊCH!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240" y="4188437"/>
            <a:ext cx="2303720" cy="154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824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836628" y="0"/>
            <a:ext cx="8108664" cy="112628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Nhận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xét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bài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viết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Tuần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10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C93896-0DEF-47DA-946C-DA9F940E6B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940260" y="1884632"/>
            <a:ext cx="5166471" cy="387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556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71659" y="1720154"/>
            <a:ext cx="11191569" cy="223389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HƯỚNG DẪN VIẾT BẢNG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594" y="4225412"/>
            <a:ext cx="2674374" cy="200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179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737965" y="492370"/>
            <a:ext cx="9081830" cy="2296886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390BFD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81AD2E30-4EAE-4DCD-83FD-136B0841BD2F}"/>
              </a:ext>
            </a:extLst>
          </p:cNvPr>
          <p:cNvSpPr/>
          <p:nvPr/>
        </p:nvSpPr>
        <p:spPr>
          <a:xfrm>
            <a:off x="1737965" y="3429000"/>
            <a:ext cx="9081831" cy="2127738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390BFD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Avo" panose="020406030505060202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2FE55F-0C00-4624-8DB4-2550D9A7C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835" y="945981"/>
            <a:ext cx="8765012" cy="14006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2B18FA-6F2F-43BD-883D-8DB7E30C6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835" y="3850012"/>
            <a:ext cx="8895238" cy="1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32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764361" y="787791"/>
            <a:ext cx="9531996" cy="2423048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390BFD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344FD71D-10F0-4AD8-BC2C-A8F072FC3B97}"/>
              </a:ext>
            </a:extLst>
          </p:cNvPr>
          <p:cNvSpPr/>
          <p:nvPr/>
        </p:nvSpPr>
        <p:spPr>
          <a:xfrm>
            <a:off x="1862835" y="3647162"/>
            <a:ext cx="9531996" cy="2423048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390BFD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545997-2164-4DFE-BED3-779D88F68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740" y="1376791"/>
            <a:ext cx="8895238" cy="13428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F3E457-1E56-4729-858A-62C335DF23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6452" y="4182495"/>
            <a:ext cx="8904762" cy="13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395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6000" r="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DE562BA-AA35-4FCD-AF39-FBC513D64693}"/>
              </a:ext>
            </a:extLst>
          </p:cNvPr>
          <p:cNvSpPr txBox="1"/>
          <p:nvPr/>
        </p:nvSpPr>
        <p:spPr>
          <a:xfrm>
            <a:off x="3016042" y="227857"/>
            <a:ext cx="360226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0" dirty="0">
                <a:solidFill>
                  <a:srgbClr val="FFFF00"/>
                </a:solidFill>
                <a:latin typeface="HP001 4 hàng" panose="020B0603050302020204" pitchFamily="34" charset="0"/>
              </a:rPr>
              <a:t>um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BF14BB-F5D6-49F6-815B-9E3CFD5B6B78}"/>
              </a:ext>
            </a:extLst>
          </p:cNvPr>
          <p:cNvSpPr txBox="1"/>
          <p:nvPr/>
        </p:nvSpPr>
        <p:spPr>
          <a:xfrm>
            <a:off x="2551847" y="3643233"/>
            <a:ext cx="569098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0" dirty="0">
                <a:solidFill>
                  <a:srgbClr val="FFFF00"/>
                </a:solidFill>
                <a:latin typeface="HP001 4 hàng" panose="020B0603050302020204" pitchFamily="34" charset="0"/>
              </a:rPr>
              <a:t>chum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82C8D2-6DF3-4BF3-AB56-944BB55ABFF6}"/>
              </a:ext>
            </a:extLst>
          </p:cNvPr>
          <p:cNvSpPr txBox="1"/>
          <p:nvPr/>
        </p:nvSpPr>
        <p:spPr>
          <a:xfrm>
            <a:off x="8432104" y="227857"/>
            <a:ext cx="261802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0" dirty="0">
                <a:solidFill>
                  <a:srgbClr val="FFFF00"/>
                </a:solidFill>
                <a:latin typeface="HP001 4 hàng" panose="020B0603050302020204" pitchFamily="34" charset="0"/>
              </a:rPr>
              <a:t>up</a:t>
            </a:r>
          </a:p>
        </p:txBody>
      </p:sp>
    </p:spTree>
    <p:extLst>
      <p:ext uri="{BB962C8B-B14F-4D97-AF65-F5344CB8AC3E}">
        <p14:creationId xmlns:p14="http://schemas.microsoft.com/office/powerpoint/2010/main" val="2288546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6000" r="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6395AA-9D2D-4D49-89D8-483911367F74}"/>
              </a:ext>
            </a:extLst>
          </p:cNvPr>
          <p:cNvSpPr txBox="1"/>
          <p:nvPr/>
        </p:nvSpPr>
        <p:spPr>
          <a:xfrm>
            <a:off x="3028679" y="224378"/>
            <a:ext cx="431079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0" dirty="0" err="1">
                <a:solidFill>
                  <a:srgbClr val="FFFF00"/>
                </a:solidFill>
                <a:latin typeface="HP001 4 hàng" panose="020B0603050302020204" pitchFamily="34" charset="0"/>
              </a:rPr>
              <a:t>uôm</a:t>
            </a:r>
            <a:endParaRPr lang="en-US" sz="18000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ACCAC4-E739-47D8-8B5E-932909BC71A5}"/>
              </a:ext>
            </a:extLst>
          </p:cNvPr>
          <p:cNvSpPr txBox="1"/>
          <p:nvPr/>
        </p:nvSpPr>
        <p:spPr>
          <a:xfrm>
            <a:off x="2831733" y="3670963"/>
            <a:ext cx="540244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0" dirty="0" err="1">
                <a:solidFill>
                  <a:srgbClr val="FFFF00"/>
                </a:solidFill>
                <a:latin typeface="HP001 4 hàng" panose="020B0603050302020204" pitchFamily="34" charset="0"/>
              </a:rPr>
              <a:t>buồm</a:t>
            </a:r>
            <a:endParaRPr lang="en-US" sz="18000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959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6000" r="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DE562BA-AA35-4FCD-AF39-FBC513D64693}"/>
              </a:ext>
            </a:extLst>
          </p:cNvPr>
          <p:cNvSpPr txBox="1"/>
          <p:nvPr/>
        </p:nvSpPr>
        <p:spPr>
          <a:xfrm>
            <a:off x="2379296" y="227774"/>
            <a:ext cx="291137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0" dirty="0">
                <a:solidFill>
                  <a:srgbClr val="FFFF00"/>
                </a:solidFill>
                <a:latin typeface="HP001 4 hàng" panose="020B0603050302020204" pitchFamily="34" charset="0"/>
              </a:rPr>
              <a:t>an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5B6FA6-D90E-45E0-A039-3FA7B50A3B68}"/>
              </a:ext>
            </a:extLst>
          </p:cNvPr>
          <p:cNvSpPr txBox="1"/>
          <p:nvPr/>
        </p:nvSpPr>
        <p:spPr>
          <a:xfrm>
            <a:off x="7833751" y="227774"/>
            <a:ext cx="193674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0" dirty="0">
                <a:solidFill>
                  <a:srgbClr val="FFFF00"/>
                </a:solidFill>
                <a:latin typeface="HP001 4 hàng" panose="020B0603050302020204" pitchFamily="34" charset="0"/>
              </a:rPr>
              <a:t>at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BF14BB-F5D6-49F6-815B-9E3CFD5B6B78}"/>
              </a:ext>
            </a:extLst>
          </p:cNvPr>
          <p:cNvSpPr txBox="1"/>
          <p:nvPr/>
        </p:nvSpPr>
        <p:spPr>
          <a:xfrm>
            <a:off x="2865795" y="3682873"/>
            <a:ext cx="328647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0" dirty="0" err="1">
                <a:solidFill>
                  <a:srgbClr val="FFFF00"/>
                </a:solidFill>
                <a:latin typeface="HP001 4 hàng" panose="020B0603050302020204" pitchFamily="34" charset="0"/>
              </a:rPr>
              <a:t>hát</a:t>
            </a:r>
            <a:endParaRPr lang="en-US" sz="18000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888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41330" y="1312295"/>
            <a:ext cx="9214382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Fleur" panose="02040403050506020204" pitchFamily="18" charset="0"/>
              </a:rPr>
              <a:t>Nghỉ</a:t>
            </a:r>
            <a:r>
              <a:rPr lang="en-US" sz="13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Fleur" panose="02040403050506020204" pitchFamily="18" charset="0"/>
              </a:rPr>
              <a:t> </a:t>
            </a:r>
            <a:r>
              <a:rPr lang="en-US" sz="13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Fleur" panose="02040403050506020204" pitchFamily="18" charset="0"/>
              </a:rPr>
              <a:t>giải</a:t>
            </a:r>
            <a:r>
              <a:rPr lang="en-US" sz="13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Fleur" panose="02040403050506020204" pitchFamily="18" charset="0"/>
              </a:rPr>
              <a:t> </a:t>
            </a:r>
            <a:r>
              <a:rPr lang="en-US" sz="13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Fleur" panose="02040403050506020204" pitchFamily="18" charset="0"/>
              </a:rPr>
              <a:t>lao</a:t>
            </a:r>
            <a:endParaRPr lang="en-US" sz="13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Fleur" panose="020404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2096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1411</TotalTime>
  <Words>60</Words>
  <Application>Microsoft Office PowerPoint</Application>
  <PresentationFormat>Widescreen</PresentationFormat>
  <Paragraphs>17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HP001 4 hàng</vt:lpstr>
      <vt:lpstr>UTM Avo</vt:lpstr>
      <vt:lpstr>UTM Fleur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Hoàng Thu Thuỷ</cp:lastModifiedBy>
  <cp:revision>78</cp:revision>
  <dcterms:created xsi:type="dcterms:W3CDTF">2021-09-07T01:31:26Z</dcterms:created>
  <dcterms:modified xsi:type="dcterms:W3CDTF">2021-11-18T00:30:36Z</dcterms:modified>
</cp:coreProperties>
</file>