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4" r:id="rId3"/>
    <p:sldId id="266" r:id="rId4"/>
    <p:sldId id="315" r:id="rId5"/>
    <p:sldId id="285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0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FEE6F-0479-4FF0-B2E5-B5777F9CD6BB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1441-9C53-4496-96E1-85F204649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5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0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8ED9-E124-4545-8A54-891E57B116F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88ED9-E124-4545-8A54-891E57B116FD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AB76-A450-4D12-933A-46A04BD18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MÔN TIẾNG VIỆT – PHÂN MÔN TẬP VIẾT 1</a:t>
            </a:r>
          </a:p>
          <a:p>
            <a:pPr algn="ctr"/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20(</a:t>
            </a:r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</a:t>
            </a:r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Ôn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giữa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kì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2)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36628" y="0"/>
            <a:ext cx="8108664" cy="11262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Nhận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xét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24056E-F236-4D1F-969F-2AEA09CE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41574" y="2043013"/>
            <a:ext cx="4639793" cy="3479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38729D-A7E2-4956-B650-6B707D18C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03390" y="2043012"/>
            <a:ext cx="4639794" cy="34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5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0653" y="1501450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HƯỚNG DẪN VIẾT VỞ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15182" y="3884129"/>
            <a:ext cx="2138732" cy="2306003"/>
            <a:chOff x="4493760" y="1342594"/>
            <a:chExt cx="3212690" cy="3778046"/>
          </a:xfrm>
        </p:grpSpPr>
        <p:sp>
          <p:nvSpPr>
            <p:cNvPr id="6" name="Rounded Rectangle 5"/>
            <p:cNvSpPr/>
            <p:nvPr/>
          </p:nvSpPr>
          <p:spPr>
            <a:xfrm>
              <a:off x="4493760" y="1342594"/>
              <a:ext cx="3212690" cy="3778046"/>
            </a:xfrm>
            <a:prstGeom prst="round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1" r="9481"/>
            <a:stretch/>
          </p:blipFill>
          <p:spPr>
            <a:xfrm>
              <a:off x="4856486" y="1707618"/>
              <a:ext cx="2541367" cy="3047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90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59" y="1399713"/>
            <a:ext cx="3421294" cy="441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67" y="1399713"/>
            <a:ext cx="3503596" cy="44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0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47801" y="45720"/>
            <a:ext cx="10622279" cy="72727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viết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390BF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850DE0-4A2D-4AD6-A332-EBDAC0F7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55242" y="1651410"/>
            <a:ext cx="5915447" cy="44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1659" y="1720154"/>
            <a:ext cx="11191569" cy="22338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CON CHĂM NGOAN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90BF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 HOÀN THÀNH BÀI ĐÚNG LỊCH!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4188437"/>
            <a:ext cx="2303720" cy="1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45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Dương Tử</cp:lastModifiedBy>
  <cp:revision>79</cp:revision>
  <dcterms:created xsi:type="dcterms:W3CDTF">2021-09-07T01:31:26Z</dcterms:created>
  <dcterms:modified xsi:type="dcterms:W3CDTF">2021-11-11T14:31:11Z</dcterms:modified>
</cp:coreProperties>
</file>