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257" r:id="rId4"/>
    <p:sldId id="340" r:id="rId5"/>
    <p:sldId id="338" r:id="rId6"/>
    <p:sldId id="342" r:id="rId7"/>
    <p:sldId id="343" r:id="rId8"/>
    <p:sldId id="341" r:id="rId9"/>
    <p:sldId id="332" r:id="rId10"/>
    <p:sldId id="308" r:id="rId11"/>
  </p:sldIdLst>
  <p:sldSz cx="9144000" cy="5715000" type="screen16x10"/>
  <p:notesSz cx="6858000" cy="9144000"/>
  <p:embeddedFontLst>
    <p:embeddedFont>
      <p:font typeface="VNI-Thufap2" pitchFamily="2" charset="0"/>
      <p:regular r:id="rId13"/>
    </p:embeddedFon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  <p:embeddedFont>
      <p:font typeface=".VnAvant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90" y="2610757"/>
            <a:ext cx="5191125" cy="15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824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Dì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tµu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thïng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457"/>
            <a:ext cx="8849533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824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Dì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tµu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thïng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52"/>
          <a:stretch/>
        </p:blipFill>
        <p:spPr>
          <a:xfrm>
            <a:off x="0" y="1988457"/>
            <a:ext cx="8849533" cy="145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2333554" y="3759197"/>
            <a:ext cx="1581011" cy="105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4093032" y="3730166"/>
            <a:ext cx="1477371" cy="105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7365078" y="3657596"/>
            <a:ext cx="1567779" cy="1052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5753995" y="3715652"/>
            <a:ext cx="1494971" cy="105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7379593" y="2315423"/>
            <a:ext cx="1285436" cy="641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5753995" y="2323792"/>
            <a:ext cx="1285434" cy="63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4180116" y="2321923"/>
            <a:ext cx="1248227" cy="634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2495535" y="2315423"/>
            <a:ext cx="1419029" cy="6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5343" y="-7140"/>
            <a:ext cx="29300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2070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5824" y="572563"/>
            <a:ext cx="321379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8" y="1105481"/>
            <a:ext cx="5768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nhÝ</a:t>
            </a:r>
            <a:r>
              <a:rPr lang="en-US" sz="2400" dirty="0" smtClean="0">
                <a:latin typeface=".VnAvant" pitchFamily="34" charset="0"/>
              </a:rPr>
              <a:t> ®i </a:t>
            </a:r>
            <a:r>
              <a:rPr lang="en-US" sz="2400" dirty="0" err="1" smtClean="0">
                <a:latin typeface=".VnAvant" pitchFamily="34" charset="0"/>
              </a:rPr>
              <a:t>t×m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chç</a:t>
            </a:r>
            <a:r>
              <a:rPr lang="en-US" sz="2400" dirty="0" smtClean="0">
                <a:latin typeface=".VnAvant" pitchFamily="34" charset="0"/>
              </a:rPr>
              <a:t> ë.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bß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n¬m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níp</a:t>
            </a:r>
            <a:r>
              <a:rPr lang="en-US" sz="2400" dirty="0" smtClean="0">
                <a:latin typeface=".VnAvant" pitchFamily="34" charset="0"/>
              </a:rPr>
              <a:t> lo </a:t>
            </a:r>
            <a:r>
              <a:rPr lang="en-US" sz="2400" dirty="0" err="1" smtClean="0">
                <a:latin typeface=".VnAvant" pitchFamily="34" charset="0"/>
              </a:rPr>
              <a:t>gÆp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thó</a:t>
            </a:r>
            <a:r>
              <a:rPr lang="en-US" sz="2400" dirty="0" smtClean="0">
                <a:latin typeface=".VnAvant" pitchFamily="34" charset="0"/>
              </a:rPr>
              <a:t> d÷. </a:t>
            </a:r>
            <a:r>
              <a:rPr lang="en-US" sz="2400" dirty="0" err="1" smtClean="0">
                <a:latin typeface=".VnAvant" pitchFamily="34" charset="0"/>
              </a:rPr>
              <a:t>GÆp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thá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lËp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bËp</a:t>
            </a:r>
            <a:r>
              <a:rPr lang="en-US" sz="2400" dirty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Tí</a:t>
            </a:r>
            <a:r>
              <a:rPr lang="en-US" sz="2400" dirty="0" smtClean="0">
                <a:latin typeface=".VnAvant" pitchFamily="34" charset="0"/>
              </a:rPr>
              <a:t> ch­a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µ.</a:t>
            </a:r>
          </a:p>
          <a:p>
            <a:pPr algn="just"/>
            <a:r>
              <a:rPr lang="en-US" sz="2400" dirty="0" err="1" smtClean="0">
                <a:latin typeface=".VnAvant" pitchFamily="34" charset="0"/>
              </a:rPr>
              <a:t>Thá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µ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µ:</a:t>
            </a:r>
            <a:endParaRPr lang="en-US" sz="2400" dirty="0" smtClean="0">
              <a:latin typeface=".VnAvant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smtClean="0">
                <a:latin typeface=".VnAvant" pitchFamily="34" charset="0"/>
              </a:rPr>
              <a:t>R× rµ r× rµ.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§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®i </a:t>
            </a:r>
            <a:r>
              <a:rPr lang="en-US" sz="2400" dirty="0" err="1" smtClean="0">
                <a:latin typeface=".VnAvant" pitchFamily="34" charset="0"/>
              </a:rPr>
              <a:t>phè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nhí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ch­ưa</a:t>
            </a:r>
            <a:r>
              <a:rPr lang="en-US" sz="2400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ng</a:t>
            </a:r>
            <a:r>
              <a:rPr lang="en-US" sz="2400" dirty="0" err="1">
                <a:latin typeface=".VnAvant" pitchFamily="34" charset="0"/>
              </a:rPr>
              <a:t>í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ra.</a:t>
            </a:r>
            <a:endParaRPr lang="en-US" sz="2400" dirty="0" smtClean="0">
              <a:latin typeface=".VnAvant" pitchFamily="34" charset="0"/>
            </a:endParaRPr>
          </a:p>
          <a:p>
            <a:pPr algn="just"/>
            <a:r>
              <a:rPr lang="en-US" sz="2400" dirty="0" smtClean="0">
                <a:latin typeface=".VnAvant" pitchFamily="34" charset="0"/>
              </a:rPr>
              <a:t>- Ừ </a:t>
            </a:r>
            <a:r>
              <a:rPr lang="en-US" sz="2400" dirty="0" err="1" smtClean="0">
                <a:latin typeface=".VnAvant" pitchFamily="34" charset="0"/>
              </a:rPr>
              <a:t>nhØ</a:t>
            </a:r>
            <a:endParaRPr lang="en-US" sz="2400" dirty="0" smtClean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4" y="1497692"/>
            <a:ext cx="3244386" cy="213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564" y="4292339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5343" y="-7140"/>
            <a:ext cx="29300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2070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5824" y="572563"/>
            <a:ext cx="321379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8" y="1105481"/>
            <a:ext cx="5768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400" dirty="0" smtClean="0">
                <a:latin typeface=".VnAvant" pitchFamily="34" charset="0"/>
              </a:rPr>
              <a:t> ®i </a:t>
            </a:r>
            <a:r>
              <a:rPr lang="en-US" sz="2400" dirty="0" err="1" smtClean="0">
                <a:latin typeface=".VnAvant" pitchFamily="34" charset="0"/>
              </a:rPr>
              <a:t>t×m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chç</a:t>
            </a:r>
            <a:r>
              <a:rPr lang="en-US" sz="2400" dirty="0" smtClean="0">
                <a:latin typeface=".VnAvant" pitchFamily="34" charset="0"/>
              </a:rPr>
              <a:t> ë.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bß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n¬m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níp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lo </a:t>
            </a:r>
            <a:r>
              <a:rPr lang="en-US" sz="2400" dirty="0" err="1" smtClean="0">
                <a:latin typeface=".VnAvant" pitchFamily="34" charset="0"/>
              </a:rPr>
              <a:t>gÆp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thó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d÷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GÆp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thá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lËp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bËp</a:t>
            </a:r>
            <a:r>
              <a:rPr lang="en-US" sz="2400" dirty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Tí</a:t>
            </a:r>
            <a:r>
              <a:rPr lang="en-US" sz="2400" dirty="0" smtClean="0">
                <a:latin typeface=".VnAvant" pitchFamily="34" charset="0"/>
              </a:rPr>
              <a:t> ch­a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µ.</a:t>
            </a:r>
          </a:p>
          <a:p>
            <a:pPr algn="just"/>
            <a:r>
              <a:rPr lang="en-US" sz="2400" dirty="0" err="1" smtClean="0">
                <a:latin typeface=".VnAvant" pitchFamily="34" charset="0"/>
              </a:rPr>
              <a:t>Thá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r>
              <a:rPr lang="en-US" sz="2400" dirty="0" smtClean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R× rµ r× rµ</a:t>
            </a:r>
            <a:r>
              <a:rPr lang="en-US" sz="2400" dirty="0" smtClean="0">
                <a:latin typeface=".VnAvant" pitchFamily="34" charset="0"/>
              </a:rPr>
              <a:t>.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§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®i </a:t>
            </a:r>
            <a:r>
              <a:rPr lang="en-US" sz="2400" dirty="0" err="1" smtClean="0">
                <a:latin typeface=".VnAvant" pitchFamily="34" charset="0"/>
              </a:rPr>
              <a:t>phè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nhí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ch­ưa</a:t>
            </a:r>
            <a:r>
              <a:rPr lang="en-US" sz="2400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í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ra</a:t>
            </a:r>
            <a:r>
              <a:rPr lang="en-US" sz="2400" dirty="0" err="1" smtClean="0">
                <a:latin typeface=".VnAvant" pitchFamily="34" charset="0"/>
              </a:rPr>
              <a:t>.</a:t>
            </a:r>
            <a:endParaRPr lang="en-US" sz="2400" dirty="0" smtClean="0">
              <a:latin typeface=".VnAvant" pitchFamily="34" charset="0"/>
            </a:endParaRPr>
          </a:p>
          <a:p>
            <a:pPr algn="just"/>
            <a:r>
              <a:rPr lang="en-US" sz="2400" dirty="0" smtClean="0">
                <a:latin typeface=".VnAvant" pitchFamily="34" charset="0"/>
              </a:rPr>
              <a:t>- Ừ </a:t>
            </a:r>
            <a:r>
              <a:rPr lang="en-US" sz="2400" dirty="0" err="1" smtClean="0">
                <a:latin typeface=".VnAvant" pitchFamily="34" charset="0"/>
              </a:rPr>
              <a:t>nhØ</a:t>
            </a:r>
            <a:endParaRPr lang="en-US" sz="2400" dirty="0" smtClean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4" y="1497692"/>
            <a:ext cx="3244386" cy="213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564" y="4292339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5343" y="-7140"/>
            <a:ext cx="29300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2070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5824" y="572563"/>
            <a:ext cx="321379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8" y="1105481"/>
            <a:ext cx="5768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nhÝ</a:t>
            </a:r>
            <a:r>
              <a:rPr lang="en-US" sz="2400" dirty="0" smtClean="0">
                <a:latin typeface=".VnAvant" pitchFamily="34" charset="0"/>
              </a:rPr>
              <a:t> ®i </a:t>
            </a:r>
            <a:r>
              <a:rPr lang="en-US" sz="2400" dirty="0" err="1" smtClean="0">
                <a:latin typeface=".VnAvant" pitchFamily="34" charset="0"/>
              </a:rPr>
              <a:t>t×m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chç</a:t>
            </a:r>
            <a:r>
              <a:rPr lang="en-US" sz="2400" dirty="0" smtClean="0">
                <a:latin typeface=".VnAvant" pitchFamily="34" charset="0"/>
              </a:rPr>
              <a:t> ë.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bß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n¬m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níp</a:t>
            </a:r>
            <a:r>
              <a:rPr lang="en-US" sz="2400" dirty="0" smtClean="0">
                <a:latin typeface=".VnAvant" pitchFamily="34" charset="0"/>
              </a:rPr>
              <a:t> lo </a:t>
            </a:r>
            <a:r>
              <a:rPr lang="en-US" sz="2400" dirty="0" err="1" smtClean="0">
                <a:latin typeface=".VnAvant" pitchFamily="34" charset="0"/>
              </a:rPr>
              <a:t>gÆp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thó</a:t>
            </a:r>
            <a:r>
              <a:rPr lang="en-US" sz="2400" dirty="0" smtClean="0">
                <a:latin typeface=".VnAvant" pitchFamily="34" charset="0"/>
              </a:rPr>
              <a:t> d÷. </a:t>
            </a:r>
            <a:r>
              <a:rPr lang="en-US" sz="2400" dirty="0" err="1" smtClean="0">
                <a:latin typeface=".VnAvant" pitchFamily="34" charset="0"/>
              </a:rPr>
              <a:t>GÆp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thá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lËp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bËp</a:t>
            </a:r>
            <a:r>
              <a:rPr lang="en-US" sz="2400" dirty="0">
                <a:latin typeface=".VnAvant" pitchFamily="34" charset="0"/>
              </a:rPr>
              <a:t>:</a:t>
            </a:r>
            <a:endParaRPr lang="en-US" sz="2400" dirty="0" smtClean="0">
              <a:latin typeface=".VnAvant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Tí</a:t>
            </a:r>
            <a:r>
              <a:rPr lang="en-US" sz="2400" dirty="0" smtClean="0">
                <a:latin typeface=".VnAvant" pitchFamily="34" charset="0"/>
              </a:rPr>
              <a:t> ch­a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µ.</a:t>
            </a:r>
          </a:p>
          <a:p>
            <a:pPr algn="just"/>
            <a:r>
              <a:rPr lang="en-US" sz="2400" dirty="0" err="1" smtClean="0">
                <a:latin typeface=".VnAvant" pitchFamily="34" charset="0"/>
              </a:rPr>
              <a:t>Thá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µ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µ:</a:t>
            </a:r>
            <a:endParaRPr lang="en-US" sz="2400" dirty="0" smtClean="0">
              <a:latin typeface=".VnAvant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smtClean="0">
                <a:latin typeface=".VnAvant" pitchFamily="34" charset="0"/>
              </a:rPr>
              <a:t>R× rµ r× rµ.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§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®i </a:t>
            </a:r>
            <a:r>
              <a:rPr lang="en-US" sz="2400" dirty="0" err="1" smtClean="0">
                <a:latin typeface=".VnAvant" pitchFamily="34" charset="0"/>
              </a:rPr>
              <a:t>phè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nhí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ch­ưa</a:t>
            </a:r>
            <a:r>
              <a:rPr lang="en-US" sz="2400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2400" dirty="0" err="1" smtClean="0">
                <a:latin typeface=".VnAvant" pitchFamily="34" charset="0"/>
              </a:rPr>
              <a:t>Rïa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ng</a:t>
            </a:r>
            <a:r>
              <a:rPr lang="en-US" sz="2400" dirty="0" err="1">
                <a:latin typeface=".VnAvant" pitchFamily="34" charset="0"/>
              </a:rPr>
              <a:t>í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ra.</a:t>
            </a:r>
            <a:endParaRPr lang="en-US" sz="2400" dirty="0" smtClean="0">
              <a:latin typeface=".VnAvant" pitchFamily="34" charset="0"/>
            </a:endParaRPr>
          </a:p>
          <a:p>
            <a:pPr algn="just"/>
            <a:r>
              <a:rPr lang="en-US" sz="2400" dirty="0" smtClean="0">
                <a:latin typeface=".VnAvant" pitchFamily="34" charset="0"/>
              </a:rPr>
              <a:t>- Ừ </a:t>
            </a:r>
            <a:r>
              <a:rPr lang="en-US" sz="2400" dirty="0" err="1" smtClean="0">
                <a:latin typeface=".VnAvant" pitchFamily="34" charset="0"/>
              </a:rPr>
              <a:t>nhØ</a:t>
            </a:r>
            <a:endParaRPr lang="en-US" sz="2400" dirty="0" smtClean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4" y="1497692"/>
            <a:ext cx="3244386" cy="213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564" y="4292339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2732" y="-7140"/>
            <a:ext cx="442245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è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ë ®©u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84" y="1106486"/>
            <a:ext cx="3186636" cy="2162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784" y="3446580"/>
            <a:ext cx="8040432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µ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lµ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c¸I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mai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éi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trªn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l­ưng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141" y="957943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Rïa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nhÝ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n¬m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níp</a:t>
            </a:r>
            <a:r>
              <a:rPr lang="en-US" sz="3200" dirty="0" smtClean="0">
                <a:latin typeface=".VnAvant" pitchFamily="34" charset="0"/>
              </a:rPr>
              <a:t> lo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361</Words>
  <Application>Microsoft Office PowerPoint</Application>
  <PresentationFormat>On-screen Show (16:10)</PresentationFormat>
  <Paragraphs>49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VNI-Thufap2</vt:lpstr>
      <vt:lpstr>Tahoma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200</cp:revision>
  <dcterms:created xsi:type="dcterms:W3CDTF">2020-02-10T09:35:50Z</dcterms:created>
  <dcterms:modified xsi:type="dcterms:W3CDTF">2020-11-01T14:20:55Z</dcterms:modified>
</cp:coreProperties>
</file>