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407" r:id="rId2"/>
    <p:sldId id="369" r:id="rId3"/>
    <p:sldId id="410" r:id="rId4"/>
    <p:sldId id="445" r:id="rId5"/>
    <p:sldId id="446" r:id="rId6"/>
    <p:sldId id="447" r:id="rId7"/>
    <p:sldId id="257" r:id="rId8"/>
    <p:sldId id="411" r:id="rId9"/>
    <p:sldId id="412" r:id="rId10"/>
    <p:sldId id="413" r:id="rId11"/>
    <p:sldId id="399" r:id="rId12"/>
    <p:sldId id="439" r:id="rId13"/>
    <p:sldId id="451" r:id="rId14"/>
    <p:sldId id="452" r:id="rId15"/>
    <p:sldId id="453" r:id="rId16"/>
    <p:sldId id="449" r:id="rId17"/>
    <p:sldId id="441" r:id="rId18"/>
    <p:sldId id="417" r:id="rId19"/>
    <p:sldId id="428" r:id="rId20"/>
    <p:sldId id="418" r:id="rId21"/>
    <p:sldId id="429" r:id="rId22"/>
    <p:sldId id="420" r:id="rId23"/>
    <p:sldId id="430" r:id="rId24"/>
    <p:sldId id="450" r:id="rId25"/>
    <p:sldId id="349" r:id="rId26"/>
  </p:sldIdLst>
  <p:sldSz cx="10160000" cy="5715000"/>
  <p:notesSz cx="9144000" cy="6858000"/>
  <p:embeddedFontLst>
    <p:embeddedFont>
      <p:font typeface=".VnAvant" panose="020B7200000000000000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00AFE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332" y="5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59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4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835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46, 47, 48, 49: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om, op,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ơp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06681" y="100745"/>
            <a:ext cx="3951171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49: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ơm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ơp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231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905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CF463-4472-48DD-A201-78E74ED33874}"/>
              </a:ext>
            </a:extLst>
          </p:cNvPr>
          <p:cNvSpPr txBox="1"/>
          <p:nvPr/>
        </p:nvSpPr>
        <p:spPr>
          <a:xfrm>
            <a:off x="1036095" y="4017227"/>
            <a:ext cx="303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c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ơm</a:t>
            </a:r>
            <a:endParaRPr lang="en-US" sz="4800" b="1" dirty="0">
              <a:solidFill>
                <a:srgbClr val="0066CC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DE62B-C2F1-46B9-9E06-F111D2B89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701" y="1873027"/>
            <a:ext cx="2267266" cy="1600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DFB3D5-D9F8-46F9-A9CE-78C54A084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663" y="1742930"/>
            <a:ext cx="3191320" cy="2076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3CBD27-BD2B-4D6D-A5A0-18C134FE14DB}"/>
              </a:ext>
            </a:extLst>
          </p:cNvPr>
          <p:cNvSpPr txBox="1"/>
          <p:nvPr/>
        </p:nvSpPr>
        <p:spPr>
          <a:xfrm>
            <a:off x="5682266" y="3915200"/>
            <a:ext cx="303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tia</a:t>
            </a:r>
            <a:r>
              <a:rPr lang="en-US" sz="4800" b="1" dirty="0">
                <a:solidFill>
                  <a:srgbClr val="0066CC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ớp</a:t>
            </a:r>
            <a:endParaRPr lang="en-US" sz="4800" b="1" dirty="0">
              <a:solidFill>
                <a:srgbClr val="0066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" y="1419386"/>
            <a:ext cx="102514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Thư</a:t>
            </a:r>
            <a:r>
              <a:rPr lang="en-US" sz="115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giãn</a:t>
            </a:r>
            <a:endParaRPr lang="en-US" sz="115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1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78339-AA07-48F5-BA9F-900BA8E5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42" y="0"/>
            <a:ext cx="7090316" cy="5715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CE72E7-E4A1-4898-B1FE-64A19A85293B}"/>
              </a:ext>
            </a:extLst>
          </p:cNvPr>
          <p:cNvCxnSpPr>
            <a:cxnSpLocks/>
          </p:cNvCxnSpPr>
          <p:nvPr/>
        </p:nvCxnSpPr>
        <p:spPr>
          <a:xfrm>
            <a:off x="2827867" y="2967567"/>
            <a:ext cx="5820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427C0D-00C5-43E8-84A8-69527650E455}"/>
              </a:ext>
            </a:extLst>
          </p:cNvPr>
          <p:cNvCxnSpPr>
            <a:cxnSpLocks/>
          </p:cNvCxnSpPr>
          <p:nvPr/>
        </p:nvCxnSpPr>
        <p:spPr>
          <a:xfrm>
            <a:off x="5266267" y="2967567"/>
            <a:ext cx="5344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4BAE41-44D8-4266-ABCC-3F622978EF34}"/>
              </a:ext>
            </a:extLst>
          </p:cNvPr>
          <p:cNvCxnSpPr>
            <a:cxnSpLocks/>
          </p:cNvCxnSpPr>
          <p:nvPr/>
        </p:nvCxnSpPr>
        <p:spPr>
          <a:xfrm>
            <a:off x="2591858" y="5408084"/>
            <a:ext cx="436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123B8E-C88F-4A9E-9C94-98A6DD38C87E}"/>
              </a:ext>
            </a:extLst>
          </p:cNvPr>
          <p:cNvCxnSpPr>
            <a:cxnSpLocks/>
          </p:cNvCxnSpPr>
          <p:nvPr/>
        </p:nvCxnSpPr>
        <p:spPr>
          <a:xfrm>
            <a:off x="4806950" y="5408084"/>
            <a:ext cx="4402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7D7B14-1F22-4FA9-9AF0-07B46CA3C8B7}"/>
              </a:ext>
            </a:extLst>
          </p:cNvPr>
          <p:cNvCxnSpPr>
            <a:cxnSpLocks/>
          </p:cNvCxnSpPr>
          <p:nvPr/>
        </p:nvCxnSpPr>
        <p:spPr>
          <a:xfrm>
            <a:off x="7497233" y="5408084"/>
            <a:ext cx="436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BDB257-017E-42DD-8AE1-ADE410C7DF68}"/>
              </a:ext>
            </a:extLst>
          </p:cNvPr>
          <p:cNvCxnSpPr>
            <a:cxnSpLocks/>
          </p:cNvCxnSpPr>
          <p:nvPr/>
        </p:nvCxnSpPr>
        <p:spPr>
          <a:xfrm>
            <a:off x="7639050" y="2952754"/>
            <a:ext cx="364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B6BB65-5B6F-4E05-9F5D-E311ED9F2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406" y="0"/>
            <a:ext cx="6865188" cy="5715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A0DEAF-0D91-491E-88D4-0F13AD395D31}"/>
              </a:ext>
            </a:extLst>
          </p:cNvPr>
          <p:cNvCxnSpPr>
            <a:cxnSpLocks/>
          </p:cNvCxnSpPr>
          <p:nvPr/>
        </p:nvCxnSpPr>
        <p:spPr>
          <a:xfrm>
            <a:off x="2208742" y="3110442"/>
            <a:ext cx="3249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0551F7-A598-491B-B81C-CB8ED6E10B20}"/>
              </a:ext>
            </a:extLst>
          </p:cNvPr>
          <p:cNvCxnSpPr>
            <a:cxnSpLocks/>
          </p:cNvCxnSpPr>
          <p:nvPr/>
        </p:nvCxnSpPr>
        <p:spPr>
          <a:xfrm>
            <a:off x="4761442" y="3110442"/>
            <a:ext cx="4773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4C824A-2A99-4E3C-A435-DE57BDE7C1A2}"/>
              </a:ext>
            </a:extLst>
          </p:cNvPr>
          <p:cNvCxnSpPr>
            <a:cxnSpLocks/>
          </p:cNvCxnSpPr>
          <p:nvPr/>
        </p:nvCxnSpPr>
        <p:spPr>
          <a:xfrm>
            <a:off x="2106083" y="5577418"/>
            <a:ext cx="4275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B08728-3A88-4620-B1F9-32EA1CF7827B}"/>
              </a:ext>
            </a:extLst>
          </p:cNvPr>
          <p:cNvCxnSpPr>
            <a:cxnSpLocks/>
          </p:cNvCxnSpPr>
          <p:nvPr/>
        </p:nvCxnSpPr>
        <p:spPr>
          <a:xfrm>
            <a:off x="4427008" y="5575302"/>
            <a:ext cx="4402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557F9F-CD3B-4A6F-BD65-073D766024E7}"/>
              </a:ext>
            </a:extLst>
          </p:cNvPr>
          <p:cNvCxnSpPr>
            <a:cxnSpLocks/>
          </p:cNvCxnSpPr>
          <p:nvPr/>
        </p:nvCxnSpPr>
        <p:spPr>
          <a:xfrm>
            <a:off x="6919383" y="5584827"/>
            <a:ext cx="436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5C09F4-316D-44D6-9043-334B4D894540}"/>
              </a:ext>
            </a:extLst>
          </p:cNvPr>
          <p:cNvCxnSpPr>
            <a:cxnSpLocks/>
          </p:cNvCxnSpPr>
          <p:nvPr/>
        </p:nvCxnSpPr>
        <p:spPr>
          <a:xfrm>
            <a:off x="7173383" y="3110442"/>
            <a:ext cx="44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055244-5F81-4FB0-AB98-1F5E8D6C9567}"/>
              </a:ext>
            </a:extLst>
          </p:cNvPr>
          <p:cNvCxnSpPr>
            <a:cxnSpLocks/>
          </p:cNvCxnSpPr>
          <p:nvPr/>
        </p:nvCxnSpPr>
        <p:spPr>
          <a:xfrm>
            <a:off x="2915708" y="5577418"/>
            <a:ext cx="4275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017C0-D204-4585-9BA3-39ADE6250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652" y="28180"/>
            <a:ext cx="7306695" cy="56586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71D35F-90EA-4901-928C-18E29157F475}"/>
              </a:ext>
            </a:extLst>
          </p:cNvPr>
          <p:cNvCxnSpPr>
            <a:cxnSpLocks/>
          </p:cNvCxnSpPr>
          <p:nvPr/>
        </p:nvCxnSpPr>
        <p:spPr>
          <a:xfrm>
            <a:off x="2123017" y="2786592"/>
            <a:ext cx="3249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F266A4-A437-41FC-921E-4F86134694D5}"/>
              </a:ext>
            </a:extLst>
          </p:cNvPr>
          <p:cNvCxnSpPr>
            <a:cxnSpLocks/>
          </p:cNvCxnSpPr>
          <p:nvPr/>
        </p:nvCxnSpPr>
        <p:spPr>
          <a:xfrm>
            <a:off x="4932892" y="2786592"/>
            <a:ext cx="4773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1282F5-D106-4B66-AA36-22082F3CFC84}"/>
              </a:ext>
            </a:extLst>
          </p:cNvPr>
          <p:cNvCxnSpPr>
            <a:cxnSpLocks/>
          </p:cNvCxnSpPr>
          <p:nvPr/>
        </p:nvCxnSpPr>
        <p:spPr>
          <a:xfrm>
            <a:off x="1896533" y="5625043"/>
            <a:ext cx="4275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6E09BD-C5DD-4F0D-9F2F-BF1C650A70CF}"/>
              </a:ext>
            </a:extLst>
          </p:cNvPr>
          <p:cNvCxnSpPr>
            <a:cxnSpLocks/>
          </p:cNvCxnSpPr>
          <p:nvPr/>
        </p:nvCxnSpPr>
        <p:spPr>
          <a:xfrm>
            <a:off x="4446058" y="5661027"/>
            <a:ext cx="4402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61385-013F-4415-A5B4-F945E17F66DD}"/>
              </a:ext>
            </a:extLst>
          </p:cNvPr>
          <p:cNvCxnSpPr>
            <a:cxnSpLocks/>
          </p:cNvCxnSpPr>
          <p:nvPr/>
        </p:nvCxnSpPr>
        <p:spPr>
          <a:xfrm>
            <a:off x="7738533" y="5622927"/>
            <a:ext cx="436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F6100D-AB56-46ED-8439-6D24843C0BAB}"/>
              </a:ext>
            </a:extLst>
          </p:cNvPr>
          <p:cNvCxnSpPr>
            <a:cxnSpLocks/>
          </p:cNvCxnSpPr>
          <p:nvPr/>
        </p:nvCxnSpPr>
        <p:spPr>
          <a:xfrm>
            <a:off x="7278158" y="2786592"/>
            <a:ext cx="44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BCFD45-7D20-406C-8100-C82BA94482A9}"/>
              </a:ext>
            </a:extLst>
          </p:cNvPr>
          <p:cNvCxnSpPr>
            <a:cxnSpLocks/>
          </p:cNvCxnSpPr>
          <p:nvPr/>
        </p:nvCxnSpPr>
        <p:spPr>
          <a:xfrm>
            <a:off x="2829983" y="5615518"/>
            <a:ext cx="4275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54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B918A2-C8D2-4AA6-BBD3-DD62D1B61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408" y="0"/>
            <a:ext cx="7187184" cy="5715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A08F71-CDA7-47E3-BF89-50C0124369F6}"/>
              </a:ext>
            </a:extLst>
          </p:cNvPr>
          <p:cNvCxnSpPr>
            <a:cxnSpLocks/>
          </p:cNvCxnSpPr>
          <p:nvPr/>
        </p:nvCxnSpPr>
        <p:spPr>
          <a:xfrm>
            <a:off x="2218267" y="2872317"/>
            <a:ext cx="4011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47B471-1B6B-49C0-BFB5-854688FA0C05}"/>
              </a:ext>
            </a:extLst>
          </p:cNvPr>
          <p:cNvCxnSpPr>
            <a:cxnSpLocks/>
          </p:cNvCxnSpPr>
          <p:nvPr/>
        </p:nvCxnSpPr>
        <p:spPr>
          <a:xfrm flipV="1">
            <a:off x="4621742" y="2895600"/>
            <a:ext cx="416983" cy="148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97DA2B-1885-4791-8272-883FCB4593B1}"/>
              </a:ext>
            </a:extLst>
          </p:cNvPr>
          <p:cNvCxnSpPr>
            <a:cxnSpLocks/>
          </p:cNvCxnSpPr>
          <p:nvPr/>
        </p:nvCxnSpPr>
        <p:spPr>
          <a:xfrm>
            <a:off x="2004483" y="5425018"/>
            <a:ext cx="4275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FE2187-53D3-4D61-8760-8BB1F5FE229B}"/>
              </a:ext>
            </a:extLst>
          </p:cNvPr>
          <p:cNvCxnSpPr>
            <a:cxnSpLocks/>
          </p:cNvCxnSpPr>
          <p:nvPr/>
        </p:nvCxnSpPr>
        <p:spPr>
          <a:xfrm>
            <a:off x="4401608" y="5425018"/>
            <a:ext cx="4402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D4A05E-AFEF-48DC-9885-ADF6B286A24D}"/>
              </a:ext>
            </a:extLst>
          </p:cNvPr>
          <p:cNvCxnSpPr>
            <a:cxnSpLocks/>
          </p:cNvCxnSpPr>
          <p:nvPr/>
        </p:nvCxnSpPr>
        <p:spPr>
          <a:xfrm>
            <a:off x="7328958" y="5425018"/>
            <a:ext cx="436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58AF31-BA66-4870-A830-FE0E4758B97B}"/>
              </a:ext>
            </a:extLst>
          </p:cNvPr>
          <p:cNvCxnSpPr>
            <a:cxnSpLocks/>
          </p:cNvCxnSpPr>
          <p:nvPr/>
        </p:nvCxnSpPr>
        <p:spPr>
          <a:xfrm>
            <a:off x="6992408" y="2872317"/>
            <a:ext cx="44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9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3CFEE-F390-4509-9530-3CB09689A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" t="3833" r="1648"/>
          <a:stretch/>
        </p:blipFill>
        <p:spPr>
          <a:xfrm>
            <a:off x="1355724" y="0"/>
            <a:ext cx="774545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3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5D4CC-6C56-4649-8A92-2E1D9FE44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51" y="1361883"/>
            <a:ext cx="7144747" cy="274358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7C5AF06-C0E8-45A2-8FF2-56207EC09393}"/>
              </a:ext>
            </a:extLst>
          </p:cNvPr>
          <p:cNvSpPr/>
          <p:nvPr/>
        </p:nvSpPr>
        <p:spPr>
          <a:xfrm>
            <a:off x="3162299" y="3105150"/>
            <a:ext cx="581026" cy="590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3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EB9222-A599-4D30-B1E5-00036B22F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532" y="0"/>
            <a:ext cx="77307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74D96-0EA2-4A60-8DDB-39967510E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31" y="1504761"/>
            <a:ext cx="797353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7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C7A19-C109-469C-BDCE-3326AF7A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107602"/>
            <a:ext cx="3902344" cy="269311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002EC0-F307-4F16-B00C-A45B5376D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97" y="2914283"/>
            <a:ext cx="3910047" cy="268959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CE8C92-2F64-4CA9-92C2-E602F0548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671" y="2914285"/>
            <a:ext cx="3910048" cy="269341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057DB5-AE2E-4808-93A4-B36EF5D47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197" y="116422"/>
            <a:ext cx="3902344" cy="268429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3B73C-C0FB-4C97-9BF0-D3322662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91" y="0"/>
            <a:ext cx="74138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C9458-E58A-4094-ABDA-B2C762EDB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28" y="1114426"/>
            <a:ext cx="8458549" cy="35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4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5A6DE-15BB-44F9-9CFE-4CB024109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52" y="0"/>
            <a:ext cx="694429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80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C7BAD-F0E4-41C6-B80E-4A10BD2B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08" y="1619250"/>
            <a:ext cx="7737984" cy="27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78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C7A19-C109-469C-BDCE-3326AF7A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107602"/>
            <a:ext cx="3902344" cy="269311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002EC0-F307-4F16-B00C-A45B5376D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97" y="2914283"/>
            <a:ext cx="3910047" cy="268959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CE8C92-2F64-4CA9-92C2-E602F0548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671" y="2914285"/>
            <a:ext cx="3910048" cy="269341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057DB5-AE2E-4808-93A4-B36EF5D47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197" y="116422"/>
            <a:ext cx="3902344" cy="268429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25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3737264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73933" y="1772214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6899564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5975639" y="1771932"/>
            <a:ext cx="269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493158" y="1778094"/>
            <a:ext cx="28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om</a:t>
            </a:r>
          </a:p>
        </p:txBody>
      </p:sp>
    </p:spTree>
    <p:extLst>
      <p:ext uri="{BB962C8B-B14F-4D97-AF65-F5344CB8AC3E}">
        <p14:creationId xmlns:p14="http://schemas.microsoft.com/office/powerpoint/2010/main" val="128573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5975639" y="1771932"/>
            <a:ext cx="269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ôp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493158" y="1778094"/>
            <a:ext cx="28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5975639" y="1771932"/>
            <a:ext cx="269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ơp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493158" y="1778094"/>
            <a:ext cx="28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4770" y="43585"/>
            <a:ext cx="6012080" cy="68757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46: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iêm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yêm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iêp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935" y="128600"/>
            <a:ext cx="460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7858" y="3851949"/>
            <a:ext cx="3832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d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18079-37C3-4429-920D-2BACEAA0E793}"/>
              </a:ext>
            </a:extLst>
          </p:cNvPr>
          <p:cNvSpPr txBox="1"/>
          <p:nvPr/>
        </p:nvSpPr>
        <p:spPr>
          <a:xfrm>
            <a:off x="6139967" y="3889633"/>
            <a:ext cx="3381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tấm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iệp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63D94-AA7C-4F09-8756-18C6EDF54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03" y="1953574"/>
            <a:ext cx="2076741" cy="1340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FEC126-E369-4DD4-A42D-5A301AF61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333" y="1651930"/>
            <a:ext cx="1870220" cy="19388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62DE15-9C77-46C1-A115-059F71C1E805}"/>
              </a:ext>
            </a:extLst>
          </p:cNvPr>
          <p:cNvSpPr txBox="1"/>
          <p:nvPr/>
        </p:nvSpPr>
        <p:spPr>
          <a:xfrm>
            <a:off x="2712506" y="3870791"/>
            <a:ext cx="3832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yếm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122850-0F5D-47E2-B0B4-ED2A4C906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816" y="1846739"/>
            <a:ext cx="1849742" cy="17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843644"/>
            <a:ext cx="8958981" cy="49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81341" y="944119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36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63" y="133781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D6-DE41-44A3-A201-309D46C3A1F3}"/>
              </a:ext>
            </a:extLst>
          </p:cNvPr>
          <p:cNvSpPr txBox="1"/>
          <p:nvPr/>
        </p:nvSpPr>
        <p:spPr>
          <a:xfrm>
            <a:off x="5875939" y="4708587"/>
            <a:ext cx="168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2A017-63EF-4FCC-9B6E-BE52FDA9A283}"/>
              </a:ext>
            </a:extLst>
          </p:cNvPr>
          <p:cNvSpPr/>
          <p:nvPr/>
        </p:nvSpPr>
        <p:spPr>
          <a:xfrm>
            <a:off x="4208245" y="43585"/>
            <a:ext cx="380529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47: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om, 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43C48-F453-4CDC-80EC-55950F25E4B2}"/>
              </a:ext>
            </a:extLst>
          </p:cNvPr>
          <p:cNvSpPr txBox="1"/>
          <p:nvPr/>
        </p:nvSpPr>
        <p:spPr>
          <a:xfrm>
            <a:off x="724354" y="3873837"/>
            <a:ext cx="4249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óm</a:t>
            </a:r>
            <a:endParaRPr lang="en-US" sz="4800" b="1" dirty="0">
              <a:solidFill>
                <a:srgbClr val="0000CC"/>
              </a:solidFill>
              <a:latin typeface="UTM Avo" panose="02040603050506020204" pitchFamily="18" charset="0"/>
            </a:endParaRPr>
          </a:p>
          <a:p>
            <a:pPr algn="ctr"/>
            <a:endParaRPr lang="en-US" sz="4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06D27-BF3A-496F-8C56-F2BFE4A9704F}"/>
              </a:ext>
            </a:extLst>
          </p:cNvPr>
          <p:cNvSpPr txBox="1"/>
          <p:nvPr/>
        </p:nvSpPr>
        <p:spPr>
          <a:xfrm>
            <a:off x="5401129" y="3873837"/>
            <a:ext cx="367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ọp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tổ</a:t>
            </a:r>
            <a:endParaRPr lang="en-US" sz="4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84EEF-1DDE-489A-9998-A97DE1DB6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68" y="1828745"/>
            <a:ext cx="2438740" cy="1819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25A62-7699-4E50-B477-6BAEB7DF0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318" y="1382448"/>
            <a:ext cx="2667372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13" y="179998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1938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31" y="1014185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55" y="16822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400" y="4101575"/>
            <a:ext cx="3045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6761" y="4163424"/>
            <a:ext cx="2814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ộp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sữa</a:t>
            </a:r>
            <a:endParaRPr lang="en-US" sz="44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75DFA-FB39-4601-B787-BDE442B3D60F}"/>
              </a:ext>
            </a:extLst>
          </p:cNvPr>
          <p:cNvSpPr/>
          <p:nvPr/>
        </p:nvSpPr>
        <p:spPr>
          <a:xfrm>
            <a:off x="4227482" y="43585"/>
            <a:ext cx="3766826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48: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ôm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ôp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04324-0060-4E3B-AB1F-BB542B59A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00" y="1995379"/>
            <a:ext cx="2876951" cy="1552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9E456F-47D2-4194-B63F-14AA94BD3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895" y="1382486"/>
            <a:ext cx="2223233" cy="24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5075</TotalTime>
  <Words>146</Words>
  <Application>Microsoft Office PowerPoint</Application>
  <PresentationFormat>Custom</PresentationFormat>
  <Paragraphs>47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Times New Roman</vt:lpstr>
      <vt:lpstr>Arial</vt:lpstr>
      <vt:lpstr>.VnAvant</vt:lpstr>
      <vt:lpstr>Utm avo</vt:lpstr>
      <vt:lpstr>Calibri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450</cp:revision>
  <dcterms:created xsi:type="dcterms:W3CDTF">2020-02-10T09:35:50Z</dcterms:created>
  <dcterms:modified xsi:type="dcterms:W3CDTF">2021-11-03T10:11:25Z</dcterms:modified>
</cp:coreProperties>
</file>