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5"/>
  </p:notesMasterIdLst>
  <p:sldIdLst>
    <p:sldId id="407" r:id="rId2"/>
    <p:sldId id="369" r:id="rId3"/>
    <p:sldId id="410" r:id="rId4"/>
    <p:sldId id="455" r:id="rId5"/>
    <p:sldId id="456" r:id="rId6"/>
    <p:sldId id="457" r:id="rId7"/>
    <p:sldId id="257" r:id="rId8"/>
    <p:sldId id="411" r:id="rId9"/>
    <p:sldId id="412" r:id="rId10"/>
    <p:sldId id="413" r:id="rId11"/>
    <p:sldId id="399" r:id="rId12"/>
    <p:sldId id="439" r:id="rId13"/>
    <p:sldId id="451" r:id="rId14"/>
    <p:sldId id="452" r:id="rId15"/>
    <p:sldId id="453" r:id="rId16"/>
    <p:sldId id="449" r:id="rId17"/>
    <p:sldId id="441" r:id="rId18"/>
    <p:sldId id="417" r:id="rId19"/>
    <p:sldId id="428" r:id="rId20"/>
    <p:sldId id="418" r:id="rId21"/>
    <p:sldId id="430" r:id="rId22"/>
    <p:sldId id="458" r:id="rId23"/>
    <p:sldId id="349" r:id="rId24"/>
  </p:sldIdLst>
  <p:sldSz cx="10160000" cy="5715000"/>
  <p:notesSz cx="9144000" cy="6858000"/>
  <p:embeddedFontLst>
    <p:embeddedFont>
      <p:font typeface=".VnAvant" panose="020B7200000000000000" pitchFamily="3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Utm avo" panose="02040603050506020204" pitchFamily="18" charset="0"/>
      <p:regular r:id="rId34"/>
      <p:bold r:id="rId35"/>
      <p:italic r:id="rId36"/>
      <p:boldItalic r:id="rId37"/>
    </p:embeddedFont>
  </p:embeddedFontLst>
  <p:custDataLst>
    <p:tags r:id="rId38"/>
  </p:custData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ương Tử" initials="DT" lastIdx="2" clrIdx="0">
    <p:extLst>
      <p:ext uri="{19B8F6BF-5375-455C-9EA6-DF929625EA0E}">
        <p15:presenceInfo xmlns:p15="http://schemas.microsoft.com/office/powerpoint/2012/main" userId="723b9a90c4d9cf43" providerId="Windows Live"/>
      </p:ext>
    </p:extLst>
  </p:cmAuthor>
  <p:cmAuthor id="2" name="Microsoft Office User" initials="MOU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500AFE"/>
    <a:srgbClr val="FFFFCC"/>
    <a:srgbClr val="00FF00"/>
    <a:srgbClr val="FF66FF"/>
    <a:srgbClr val="0B055B"/>
    <a:srgbClr val="FFFF99"/>
    <a:srgbClr val="006600"/>
    <a:srgbClr val="0066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09" autoAdjust="0"/>
    <p:restoredTop sz="88434" autoAdjust="0"/>
  </p:normalViewPr>
  <p:slideViewPr>
    <p:cSldViewPr snapToGrid="0">
      <p:cViewPr varScale="1">
        <p:scale>
          <a:sx n="67" d="100"/>
          <a:sy n="67" d="100"/>
        </p:scale>
        <p:origin x="332" y="52"/>
      </p:cViewPr>
      <p:guideLst>
        <p:guide orient="horz" pos="18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Sửa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20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72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93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72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28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Sửa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48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Sửa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05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Sửa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54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75356"/>
            <a:ext cx="86360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38500"/>
            <a:ext cx="71120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279262"/>
            <a:ext cx="448909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1812396"/>
            <a:ext cx="448909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279262"/>
            <a:ext cx="4490861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1812396"/>
            <a:ext cx="4490861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3315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0599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45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87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0895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227543"/>
            <a:ext cx="3342570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2" y="1195919"/>
            <a:ext cx="3342570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2"/>
            <a:ext cx="60960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228867"/>
            <a:ext cx="22860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228867"/>
            <a:ext cx="6688667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9566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297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597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2888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6896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9"/>
            <a:ext cx="86360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333501"/>
            <a:ext cx="4487333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333501"/>
            <a:ext cx="4487333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alphaModFix amt="7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228865"/>
            <a:ext cx="91440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333501"/>
            <a:ext cx="91440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0" y="5296961"/>
            <a:ext cx="2370667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4" y="5296961"/>
            <a:ext cx="3217333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3" y="5296961"/>
            <a:ext cx="2370667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26" r:id="rId3"/>
    <p:sldLayoutId id="2147483725" r:id="rId4"/>
    <p:sldLayoutId id="2147483724" r:id="rId5"/>
    <p:sldLayoutId id="2147483723" r:id="rId6"/>
    <p:sldLayoutId id="2147483720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728" r:id="rId13"/>
    <p:sldLayoutId id="2147483727" r:id="rId14"/>
    <p:sldLayoutId id="2147483722" r:id="rId15"/>
    <p:sldLayoutId id="2147483721" r:id="rId16"/>
    <p:sldLayoutId id="2147483693" r:id="rId17"/>
    <p:sldLayoutId id="2147483668" r:id="rId18"/>
    <p:sldLayoutId id="2147483669" r:id="rId19"/>
    <p:sldLayoutId id="2147483670" r:id="rId20"/>
    <p:sldLayoutId id="2147483671" r:id="rId21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UTM Avo" panose="02040603050506020204" pitchFamily="18" charset="0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54565" y="1427967"/>
            <a:ext cx="40430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TIẾNG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VIỆT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74813" y="375781"/>
            <a:ext cx="5299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PHÒNG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GIÁO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DỤC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&amp;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ĐÀO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TẠO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QUẬN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LONG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BIÊN</a:t>
            </a:r>
            <a:endParaRPr lang="en-US" sz="16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TIỂU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ÁI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MỘ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0445" y="2857500"/>
            <a:ext cx="88355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58, 59, 60, 61: 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ăn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ăt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ân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ât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en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, et,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ên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êt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872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31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114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91828" y="100745"/>
            <a:ext cx="3580877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61: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ên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êt</a:t>
            </a:r>
            <a:endParaRPr lang="en-US" sz="4000" b="1" dirty="0">
              <a:solidFill>
                <a:srgbClr val="FF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08000" y="12319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638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3905" y="128600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F20E23-6373-483E-B201-B7645F28F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357" y="1799463"/>
            <a:ext cx="3472215" cy="33479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0A8163-080F-4D66-89DC-C39F543ACC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7551" y="1231900"/>
            <a:ext cx="4024506" cy="388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726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1440" y="1419386"/>
            <a:ext cx="1025144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11500" b="1" dirty="0" err="1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Thư</a:t>
            </a:r>
            <a:r>
              <a:rPr lang="en-US" sz="11500" b="1" dirty="0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 </a:t>
            </a:r>
            <a:r>
              <a:rPr lang="en-US" sz="11500" b="1" dirty="0" err="1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giãn</a:t>
            </a:r>
            <a:endParaRPr lang="en-US" sz="11500" b="1" dirty="0">
              <a:ln w="13462">
                <a:solidFill>
                  <a:srgbClr val="00B050"/>
                </a:solidFill>
                <a:prstDash val="solid"/>
              </a:ln>
              <a:solidFill>
                <a:srgbClr val="FF0000"/>
              </a:solidFill>
              <a:effectLst>
                <a:innerShdw blurRad="114300">
                  <a:prstClr val="black"/>
                </a:innerShdw>
                <a:reflection blurRad="6350" stA="55000" endA="300" endPos="45500" dir="5400000" sy="-100000" algn="bl" rotWithShape="0"/>
              </a:effectLst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016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F49DA2-E072-4208-BDBC-9C0ADDFBB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204" y="0"/>
            <a:ext cx="7439591" cy="5715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00A72F-4999-420B-AB2E-2E36B9641E7B}"/>
              </a:ext>
            </a:extLst>
          </p:cNvPr>
          <p:cNvCxnSpPr>
            <a:cxnSpLocks/>
          </p:cNvCxnSpPr>
          <p:nvPr/>
        </p:nvCxnSpPr>
        <p:spPr>
          <a:xfrm>
            <a:off x="2841914" y="2857500"/>
            <a:ext cx="45027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B1D591-7ADC-4895-B3BB-CF555816B6C6}"/>
              </a:ext>
            </a:extLst>
          </p:cNvPr>
          <p:cNvCxnSpPr>
            <a:cxnSpLocks/>
          </p:cNvCxnSpPr>
          <p:nvPr/>
        </p:nvCxnSpPr>
        <p:spPr>
          <a:xfrm>
            <a:off x="4609042" y="2857500"/>
            <a:ext cx="38205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799F23E-7FB2-4D2E-8D08-E126834720C3}"/>
              </a:ext>
            </a:extLst>
          </p:cNvPr>
          <p:cNvCxnSpPr>
            <a:cxnSpLocks/>
          </p:cNvCxnSpPr>
          <p:nvPr/>
        </p:nvCxnSpPr>
        <p:spPr>
          <a:xfrm>
            <a:off x="7248525" y="2857500"/>
            <a:ext cx="36406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EC91F1-1E89-41EE-8B37-F11369983190}"/>
              </a:ext>
            </a:extLst>
          </p:cNvPr>
          <p:cNvCxnSpPr>
            <a:cxnSpLocks/>
          </p:cNvCxnSpPr>
          <p:nvPr/>
        </p:nvCxnSpPr>
        <p:spPr>
          <a:xfrm>
            <a:off x="2144953" y="5564717"/>
            <a:ext cx="39639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C5E3D64-2D1A-425F-B167-F3CCA9B23AE9}"/>
              </a:ext>
            </a:extLst>
          </p:cNvPr>
          <p:cNvCxnSpPr>
            <a:cxnSpLocks/>
          </p:cNvCxnSpPr>
          <p:nvPr/>
        </p:nvCxnSpPr>
        <p:spPr>
          <a:xfrm>
            <a:off x="5190499" y="5572126"/>
            <a:ext cx="40024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CE8B6DB-0187-4CFB-AEEC-CC404336C3F5}"/>
              </a:ext>
            </a:extLst>
          </p:cNvPr>
          <p:cNvCxnSpPr>
            <a:cxnSpLocks/>
          </p:cNvCxnSpPr>
          <p:nvPr/>
        </p:nvCxnSpPr>
        <p:spPr>
          <a:xfrm>
            <a:off x="7394575" y="5572126"/>
            <a:ext cx="43603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E9184DA-71AC-49A7-BE57-5D87E1F29D54}"/>
              </a:ext>
            </a:extLst>
          </p:cNvPr>
          <p:cNvCxnSpPr>
            <a:cxnSpLocks/>
          </p:cNvCxnSpPr>
          <p:nvPr/>
        </p:nvCxnSpPr>
        <p:spPr>
          <a:xfrm>
            <a:off x="2824281" y="5572126"/>
            <a:ext cx="40933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83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7437A60-82C3-48E6-A026-45DDC71D8638}"/>
              </a:ext>
            </a:extLst>
          </p:cNvPr>
          <p:cNvCxnSpPr>
            <a:cxnSpLocks/>
          </p:cNvCxnSpPr>
          <p:nvPr/>
        </p:nvCxnSpPr>
        <p:spPr>
          <a:xfrm>
            <a:off x="3899583" y="2857500"/>
            <a:ext cx="57754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505981-A738-4F17-A5AF-83E2396CBD83}"/>
              </a:ext>
            </a:extLst>
          </p:cNvPr>
          <p:cNvCxnSpPr>
            <a:cxnSpLocks/>
          </p:cNvCxnSpPr>
          <p:nvPr/>
        </p:nvCxnSpPr>
        <p:spPr>
          <a:xfrm>
            <a:off x="7075377" y="5603877"/>
            <a:ext cx="63839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E480411-6A6F-4EE7-9AA7-1088C419E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738" y="0"/>
            <a:ext cx="7412524" cy="57150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CFC31B-76F2-486B-A7BC-923A8D3C7CE2}"/>
              </a:ext>
            </a:extLst>
          </p:cNvPr>
          <p:cNvCxnSpPr>
            <a:cxnSpLocks/>
          </p:cNvCxnSpPr>
          <p:nvPr/>
        </p:nvCxnSpPr>
        <p:spPr>
          <a:xfrm flipH="1">
            <a:off x="2514600" y="1990725"/>
            <a:ext cx="209550" cy="10858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94E7D1-BC1A-4584-9408-981A1676114E}"/>
              </a:ext>
            </a:extLst>
          </p:cNvPr>
          <p:cNvCxnSpPr>
            <a:cxnSpLocks/>
          </p:cNvCxnSpPr>
          <p:nvPr/>
        </p:nvCxnSpPr>
        <p:spPr>
          <a:xfrm>
            <a:off x="3095625" y="1857375"/>
            <a:ext cx="1974850" cy="2762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3129289-C0D6-499C-ACA2-7D71F7A23370}"/>
              </a:ext>
            </a:extLst>
          </p:cNvPr>
          <p:cNvSpPr/>
          <p:nvPr/>
        </p:nvSpPr>
        <p:spPr>
          <a:xfrm>
            <a:off x="3286125" y="1790700"/>
            <a:ext cx="3971925" cy="1552575"/>
          </a:xfrm>
          <a:custGeom>
            <a:avLst/>
            <a:gdLst>
              <a:gd name="connsiteX0" fmla="*/ 3971925 w 3971925"/>
              <a:gd name="connsiteY0" fmla="*/ 1552575 h 1552575"/>
              <a:gd name="connsiteX1" fmla="*/ 2581275 w 3971925"/>
              <a:gd name="connsiteY1" fmla="*/ 895350 h 1552575"/>
              <a:gd name="connsiteX2" fmla="*/ 2209800 w 3971925"/>
              <a:gd name="connsiteY2" fmla="*/ 171450 h 1552575"/>
              <a:gd name="connsiteX3" fmla="*/ 1428750 w 3971925"/>
              <a:gd name="connsiteY3" fmla="*/ 38100 h 1552575"/>
              <a:gd name="connsiteX4" fmla="*/ 495300 w 3971925"/>
              <a:gd name="connsiteY4" fmla="*/ 28575 h 1552575"/>
              <a:gd name="connsiteX5" fmla="*/ 0 w 3971925"/>
              <a:gd name="connsiteY5" fmla="*/ 0 h 155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1925" h="1552575">
                <a:moveTo>
                  <a:pt x="3971925" y="1552575"/>
                </a:moveTo>
                <a:cubicBezTo>
                  <a:pt x="3423443" y="1339056"/>
                  <a:pt x="2874962" y="1125537"/>
                  <a:pt x="2581275" y="895350"/>
                </a:cubicBezTo>
                <a:cubicBezTo>
                  <a:pt x="2287588" y="665163"/>
                  <a:pt x="2401887" y="314325"/>
                  <a:pt x="2209800" y="171450"/>
                </a:cubicBezTo>
                <a:cubicBezTo>
                  <a:pt x="2017713" y="28575"/>
                  <a:pt x="1714500" y="61912"/>
                  <a:pt x="1428750" y="38100"/>
                </a:cubicBezTo>
                <a:cubicBezTo>
                  <a:pt x="1143000" y="14288"/>
                  <a:pt x="733425" y="34925"/>
                  <a:pt x="495300" y="28575"/>
                </a:cubicBezTo>
                <a:cubicBezTo>
                  <a:pt x="257175" y="22225"/>
                  <a:pt x="128587" y="11112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BBFA0F5-F01A-474A-8707-83A450ACBE10}"/>
              </a:ext>
            </a:extLst>
          </p:cNvPr>
          <p:cNvCxnSpPr>
            <a:cxnSpLocks/>
          </p:cNvCxnSpPr>
          <p:nvPr/>
        </p:nvCxnSpPr>
        <p:spPr>
          <a:xfrm flipH="1">
            <a:off x="6984041" y="1790700"/>
            <a:ext cx="274009" cy="342900"/>
          </a:xfrm>
          <a:prstGeom prst="line">
            <a:avLst/>
          </a:prstGeom>
          <a:ln w="38100">
            <a:solidFill>
              <a:srgbClr val="500A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42DC224-4C89-439F-8BE9-CCCFAAF2BBB9}"/>
              </a:ext>
            </a:extLst>
          </p:cNvPr>
          <p:cNvCxnSpPr>
            <a:cxnSpLocks/>
          </p:cNvCxnSpPr>
          <p:nvPr/>
        </p:nvCxnSpPr>
        <p:spPr>
          <a:xfrm flipH="1">
            <a:off x="5884689" y="1790700"/>
            <a:ext cx="859011" cy="1238250"/>
          </a:xfrm>
          <a:prstGeom prst="line">
            <a:avLst/>
          </a:prstGeom>
          <a:ln w="38100">
            <a:solidFill>
              <a:srgbClr val="500A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AC07C17-B451-427A-8C44-35A42DB507F4}"/>
              </a:ext>
            </a:extLst>
          </p:cNvPr>
          <p:cNvCxnSpPr>
            <a:cxnSpLocks/>
          </p:cNvCxnSpPr>
          <p:nvPr/>
        </p:nvCxnSpPr>
        <p:spPr>
          <a:xfrm flipH="1">
            <a:off x="4673938" y="1790700"/>
            <a:ext cx="2069762" cy="1914525"/>
          </a:xfrm>
          <a:prstGeom prst="line">
            <a:avLst/>
          </a:prstGeom>
          <a:ln w="38100">
            <a:solidFill>
              <a:srgbClr val="500A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3A85E12-664B-4170-99DD-F93C8F73D8AB}"/>
              </a:ext>
            </a:extLst>
          </p:cNvPr>
          <p:cNvCxnSpPr>
            <a:cxnSpLocks/>
          </p:cNvCxnSpPr>
          <p:nvPr/>
        </p:nvCxnSpPr>
        <p:spPr>
          <a:xfrm flipH="1">
            <a:off x="3609975" y="1766888"/>
            <a:ext cx="3133726" cy="395287"/>
          </a:xfrm>
          <a:prstGeom prst="line">
            <a:avLst/>
          </a:prstGeom>
          <a:ln w="38100">
            <a:solidFill>
              <a:srgbClr val="500A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0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A4E155-9AA8-4F1A-8801-97153A8DC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613" y="0"/>
            <a:ext cx="7122773" cy="571500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F98EFE1-285F-4810-ADC7-A2C2865A443B}"/>
              </a:ext>
            </a:extLst>
          </p:cNvPr>
          <p:cNvCxnSpPr>
            <a:cxnSpLocks/>
          </p:cNvCxnSpPr>
          <p:nvPr/>
        </p:nvCxnSpPr>
        <p:spPr>
          <a:xfrm flipH="1">
            <a:off x="2988239" y="1866900"/>
            <a:ext cx="715811" cy="4762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20B5ACE-9354-43E5-B53A-0D3302BDAB28}"/>
              </a:ext>
            </a:extLst>
          </p:cNvPr>
          <p:cNvCxnSpPr>
            <a:cxnSpLocks/>
          </p:cNvCxnSpPr>
          <p:nvPr/>
        </p:nvCxnSpPr>
        <p:spPr>
          <a:xfrm flipH="1">
            <a:off x="2343150" y="778934"/>
            <a:ext cx="1859308" cy="13594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0517170-EEC8-4220-ACAB-B226EBFDB667}"/>
              </a:ext>
            </a:extLst>
          </p:cNvPr>
          <p:cNvCxnSpPr>
            <a:cxnSpLocks/>
          </p:cNvCxnSpPr>
          <p:nvPr/>
        </p:nvCxnSpPr>
        <p:spPr>
          <a:xfrm>
            <a:off x="5434939" y="2074068"/>
            <a:ext cx="1696257" cy="403621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DE12F5D-9C46-4AD3-B0A2-26B7B6014A91}"/>
              </a:ext>
            </a:extLst>
          </p:cNvPr>
          <p:cNvCxnSpPr>
            <a:cxnSpLocks/>
          </p:cNvCxnSpPr>
          <p:nvPr/>
        </p:nvCxnSpPr>
        <p:spPr>
          <a:xfrm>
            <a:off x="6632788" y="1939526"/>
            <a:ext cx="526555" cy="538163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10FB4FD-91A6-44B0-8B3E-D4529FB4BB4C}"/>
              </a:ext>
            </a:extLst>
          </p:cNvPr>
          <p:cNvCxnSpPr>
            <a:cxnSpLocks/>
          </p:cNvCxnSpPr>
          <p:nvPr/>
        </p:nvCxnSpPr>
        <p:spPr>
          <a:xfrm>
            <a:off x="5900547" y="2477689"/>
            <a:ext cx="1258796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57AB447E-3A22-4B6A-B411-AF234137D706}"/>
              </a:ext>
            </a:extLst>
          </p:cNvPr>
          <p:cNvSpPr/>
          <p:nvPr/>
        </p:nvSpPr>
        <p:spPr>
          <a:xfrm>
            <a:off x="3448050" y="1181100"/>
            <a:ext cx="2019300" cy="1247775"/>
          </a:xfrm>
          <a:custGeom>
            <a:avLst/>
            <a:gdLst>
              <a:gd name="connsiteX0" fmla="*/ 2019300 w 2019300"/>
              <a:gd name="connsiteY0" fmla="*/ 0 h 1247775"/>
              <a:gd name="connsiteX1" fmla="*/ 1362075 w 2019300"/>
              <a:gd name="connsiteY1" fmla="*/ 171450 h 1247775"/>
              <a:gd name="connsiteX2" fmla="*/ 1095375 w 2019300"/>
              <a:gd name="connsiteY2" fmla="*/ 314325 h 1247775"/>
              <a:gd name="connsiteX3" fmla="*/ 942975 w 2019300"/>
              <a:gd name="connsiteY3" fmla="*/ 600075 h 1247775"/>
              <a:gd name="connsiteX4" fmla="*/ 847725 w 2019300"/>
              <a:gd name="connsiteY4" fmla="*/ 847725 h 1247775"/>
              <a:gd name="connsiteX5" fmla="*/ 628650 w 2019300"/>
              <a:gd name="connsiteY5" fmla="*/ 1057275 h 1247775"/>
              <a:gd name="connsiteX6" fmla="*/ 342900 w 2019300"/>
              <a:gd name="connsiteY6" fmla="*/ 1200150 h 1247775"/>
              <a:gd name="connsiteX7" fmla="*/ 0 w 2019300"/>
              <a:gd name="connsiteY7" fmla="*/ 1247775 h 124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9300" h="1247775">
                <a:moveTo>
                  <a:pt x="2019300" y="0"/>
                </a:moveTo>
                <a:cubicBezTo>
                  <a:pt x="1767681" y="59531"/>
                  <a:pt x="1516063" y="119062"/>
                  <a:pt x="1362075" y="171450"/>
                </a:cubicBezTo>
                <a:cubicBezTo>
                  <a:pt x="1208087" y="223838"/>
                  <a:pt x="1165225" y="242888"/>
                  <a:pt x="1095375" y="314325"/>
                </a:cubicBezTo>
                <a:cubicBezTo>
                  <a:pt x="1025525" y="385762"/>
                  <a:pt x="984250" y="511175"/>
                  <a:pt x="942975" y="600075"/>
                </a:cubicBezTo>
                <a:cubicBezTo>
                  <a:pt x="901700" y="688975"/>
                  <a:pt x="900112" y="771525"/>
                  <a:pt x="847725" y="847725"/>
                </a:cubicBezTo>
                <a:cubicBezTo>
                  <a:pt x="795338" y="923925"/>
                  <a:pt x="712787" y="998538"/>
                  <a:pt x="628650" y="1057275"/>
                </a:cubicBezTo>
                <a:cubicBezTo>
                  <a:pt x="544513" y="1116012"/>
                  <a:pt x="447675" y="1168400"/>
                  <a:pt x="342900" y="1200150"/>
                </a:cubicBezTo>
                <a:cubicBezTo>
                  <a:pt x="238125" y="1231900"/>
                  <a:pt x="119062" y="1239837"/>
                  <a:pt x="0" y="124777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54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E2FC95-7717-448D-8780-632CFC6B5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457" y="0"/>
            <a:ext cx="7737085" cy="57150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34A2902-C1A3-499F-B1CD-B4CE37E88E53}"/>
              </a:ext>
            </a:extLst>
          </p:cNvPr>
          <p:cNvCxnSpPr>
            <a:cxnSpLocks/>
          </p:cNvCxnSpPr>
          <p:nvPr/>
        </p:nvCxnSpPr>
        <p:spPr>
          <a:xfrm>
            <a:off x="2408767" y="3053292"/>
            <a:ext cx="4011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16E494-E786-4FB1-9A2F-A932EA6CCEAF}"/>
              </a:ext>
            </a:extLst>
          </p:cNvPr>
          <p:cNvCxnSpPr>
            <a:cxnSpLocks/>
          </p:cNvCxnSpPr>
          <p:nvPr/>
        </p:nvCxnSpPr>
        <p:spPr>
          <a:xfrm flipV="1">
            <a:off x="4807143" y="3053292"/>
            <a:ext cx="416983" cy="148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20C3CA0-6964-4AD8-A2AA-FD6093AD339E}"/>
              </a:ext>
            </a:extLst>
          </p:cNvPr>
          <p:cNvCxnSpPr>
            <a:cxnSpLocks/>
          </p:cNvCxnSpPr>
          <p:nvPr/>
        </p:nvCxnSpPr>
        <p:spPr>
          <a:xfrm>
            <a:off x="2603561" y="5510743"/>
            <a:ext cx="35336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33290CD-A50A-445B-A629-F3A6130F6A73}"/>
              </a:ext>
            </a:extLst>
          </p:cNvPr>
          <p:cNvCxnSpPr>
            <a:cxnSpLocks/>
          </p:cNvCxnSpPr>
          <p:nvPr/>
        </p:nvCxnSpPr>
        <p:spPr>
          <a:xfrm>
            <a:off x="4526395" y="5487461"/>
            <a:ext cx="40024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7D53346-D9F0-41BB-ABAB-8CF8D78F4C3E}"/>
              </a:ext>
            </a:extLst>
          </p:cNvPr>
          <p:cNvCxnSpPr>
            <a:cxnSpLocks/>
          </p:cNvCxnSpPr>
          <p:nvPr/>
        </p:nvCxnSpPr>
        <p:spPr>
          <a:xfrm>
            <a:off x="6254610" y="5510743"/>
            <a:ext cx="36035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9F0A897-CB32-431D-AB71-33D5B5E23FF5}"/>
              </a:ext>
            </a:extLst>
          </p:cNvPr>
          <p:cNvCxnSpPr>
            <a:cxnSpLocks/>
          </p:cNvCxnSpPr>
          <p:nvPr/>
        </p:nvCxnSpPr>
        <p:spPr>
          <a:xfrm>
            <a:off x="7367199" y="3053292"/>
            <a:ext cx="30504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641FB59-44D6-454E-8BB1-D7B53D6A90F8}"/>
              </a:ext>
            </a:extLst>
          </p:cNvPr>
          <p:cNvCxnSpPr>
            <a:cxnSpLocks/>
          </p:cNvCxnSpPr>
          <p:nvPr/>
        </p:nvCxnSpPr>
        <p:spPr>
          <a:xfrm>
            <a:off x="7976799" y="5487461"/>
            <a:ext cx="30504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92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9913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4ECEED-D940-472F-9C9A-A2CB0D369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28" y="0"/>
            <a:ext cx="864094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381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EC010F-995B-4CC8-9F27-3703BB659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2401"/>
            <a:ext cx="10160000" cy="467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70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2CA2A2-4D39-41A0-B509-DB6C28358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1563" y="98340"/>
            <a:ext cx="4685599" cy="3962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67CE75-D574-447A-B68B-AF519F42C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1563" y="4060740"/>
            <a:ext cx="4685600" cy="157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779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C3EE2F-729A-40BF-9EA6-7BD3C3431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159" y="2948239"/>
            <a:ext cx="3926153" cy="26899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CBF0A9-96DB-483B-AC6A-37C16036D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310" y="2948239"/>
            <a:ext cx="3940167" cy="26905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EF5DA0-477B-4FA6-814E-941A7B51B6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7160" y="121715"/>
            <a:ext cx="3926153" cy="26818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E48197-7279-4CC7-9D01-CDCF4792A0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7015" y="123825"/>
            <a:ext cx="3924585" cy="267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637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ADA2EC-6314-4849-A79A-F146BF768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073" y="3747"/>
            <a:ext cx="4975853" cy="43554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6E8F71-9F5F-4152-BE54-92B144F08F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2073" y="4359201"/>
            <a:ext cx="4975853" cy="135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14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E39178-E307-45A3-9E75-D0C6A3CF3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682" y="0"/>
            <a:ext cx="483063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878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C3EE2F-729A-40BF-9EA6-7BD3C3431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159" y="2948239"/>
            <a:ext cx="3926153" cy="26899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CBF0A9-96DB-483B-AC6A-37C16036D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310" y="2948239"/>
            <a:ext cx="3940167" cy="26905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EF5DA0-477B-4FA6-814E-941A7B51B6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7160" y="121715"/>
            <a:ext cx="3926153" cy="26818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E48197-7279-4CC7-9D01-CDCF4792A0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7015" y="123825"/>
            <a:ext cx="3924585" cy="267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2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681192"/>
              </p:ext>
            </p:extLst>
          </p:nvPr>
        </p:nvGraphicFramePr>
        <p:xfrm>
          <a:off x="0" y="0"/>
          <a:ext cx="940526" cy="940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CorelDRAW" r:id="rId3" imgW="1377778" imgH="1377741" progId="CorelDraw.Graphic.17">
                  <p:embed/>
                </p:oleObj>
              </mc:Choice>
              <mc:Fallback>
                <p:oleObj name="CorelDRAW" r:id="rId3" imgW="1377778" imgH="1377741" progId="CorelDraw.Graphic.17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40526" cy="9405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59657" y="2256861"/>
            <a:ext cx="102514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5400" b="1" dirty="0" err="1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Hẹn</a:t>
            </a:r>
            <a:r>
              <a:rPr lang="en-US" sz="5400" b="1" dirty="0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gặp</a:t>
            </a:r>
            <a:r>
              <a:rPr lang="en-US" sz="5400" b="1" dirty="0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lại</a:t>
            </a:r>
            <a:r>
              <a:rPr lang="en-US" sz="5400" b="1" dirty="0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7426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54F19E-76A3-41F7-B477-99E8A767F036}"/>
              </a:ext>
            </a:extLst>
          </p:cNvPr>
          <p:cNvSpPr txBox="1"/>
          <p:nvPr/>
        </p:nvSpPr>
        <p:spPr>
          <a:xfrm>
            <a:off x="1740808" y="1772213"/>
            <a:ext cx="2858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ăn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998B7C-A829-4BDB-8DC6-F846C2A8D2B5}"/>
              </a:ext>
            </a:extLst>
          </p:cNvPr>
          <p:cNvSpPr txBox="1"/>
          <p:nvPr/>
        </p:nvSpPr>
        <p:spPr>
          <a:xfrm>
            <a:off x="5560497" y="1772213"/>
            <a:ext cx="2691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ăt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37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54F19E-76A3-41F7-B477-99E8A767F036}"/>
              </a:ext>
            </a:extLst>
          </p:cNvPr>
          <p:cNvSpPr txBox="1"/>
          <p:nvPr/>
        </p:nvSpPr>
        <p:spPr>
          <a:xfrm>
            <a:off x="1740808" y="1772213"/>
            <a:ext cx="2858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ân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998B7C-A829-4BDB-8DC6-F846C2A8D2B5}"/>
              </a:ext>
            </a:extLst>
          </p:cNvPr>
          <p:cNvSpPr txBox="1"/>
          <p:nvPr/>
        </p:nvSpPr>
        <p:spPr>
          <a:xfrm>
            <a:off x="5560497" y="1772213"/>
            <a:ext cx="2691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ât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72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54F19E-76A3-41F7-B477-99E8A767F036}"/>
              </a:ext>
            </a:extLst>
          </p:cNvPr>
          <p:cNvSpPr txBox="1"/>
          <p:nvPr/>
        </p:nvSpPr>
        <p:spPr>
          <a:xfrm>
            <a:off x="1740808" y="1772213"/>
            <a:ext cx="2858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en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998B7C-A829-4BDB-8DC6-F846C2A8D2B5}"/>
              </a:ext>
            </a:extLst>
          </p:cNvPr>
          <p:cNvSpPr txBox="1"/>
          <p:nvPr/>
        </p:nvSpPr>
        <p:spPr>
          <a:xfrm>
            <a:off x="5560497" y="1772213"/>
            <a:ext cx="2691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et</a:t>
            </a:r>
          </a:p>
        </p:txBody>
      </p:sp>
    </p:spTree>
    <p:extLst>
      <p:ext uri="{BB962C8B-B14F-4D97-AF65-F5344CB8AC3E}">
        <p14:creationId xmlns:p14="http://schemas.microsoft.com/office/powerpoint/2010/main" val="235640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54F19E-76A3-41F7-B477-99E8A767F036}"/>
              </a:ext>
            </a:extLst>
          </p:cNvPr>
          <p:cNvSpPr txBox="1"/>
          <p:nvPr/>
        </p:nvSpPr>
        <p:spPr>
          <a:xfrm>
            <a:off x="1740808" y="1772213"/>
            <a:ext cx="2858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ên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998B7C-A829-4BDB-8DC6-F846C2A8D2B5}"/>
              </a:ext>
            </a:extLst>
          </p:cNvPr>
          <p:cNvSpPr txBox="1"/>
          <p:nvPr/>
        </p:nvSpPr>
        <p:spPr>
          <a:xfrm>
            <a:off x="5560497" y="1772213"/>
            <a:ext cx="2691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êt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74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31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114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74770" y="43585"/>
            <a:ext cx="6012080" cy="687574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58: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ăn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ăt</a:t>
            </a:r>
            <a:endParaRPr lang="en-US" sz="4000" b="1" dirty="0">
              <a:solidFill>
                <a:srgbClr val="FF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0800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638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0159" y="128599"/>
            <a:ext cx="2725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65398A-2B17-45C1-80BE-CEBD36EF7F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084" y="1347007"/>
            <a:ext cx="3470960" cy="36578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0D14EB-24DC-41A0-8B8D-E36E69CC78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9876" y="1650234"/>
            <a:ext cx="3897474" cy="323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19" y="843644"/>
            <a:ext cx="8958981" cy="491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0800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781341" y="944119"/>
            <a:ext cx="8868228" cy="471895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sz="3600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7763" y="133781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94F9D6-DE41-44A3-A201-309D46C3A1F3}"/>
              </a:ext>
            </a:extLst>
          </p:cNvPr>
          <p:cNvSpPr txBox="1"/>
          <p:nvPr/>
        </p:nvSpPr>
        <p:spPr>
          <a:xfrm>
            <a:off x="5875939" y="4708587"/>
            <a:ext cx="16856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60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12A017-63EF-4FCC-9B6E-BE52FDA9A283}"/>
              </a:ext>
            </a:extLst>
          </p:cNvPr>
          <p:cNvSpPr/>
          <p:nvPr/>
        </p:nvSpPr>
        <p:spPr>
          <a:xfrm>
            <a:off x="4383775" y="43585"/>
            <a:ext cx="3454241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59: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ân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ât</a:t>
            </a:r>
            <a:endParaRPr lang="en-US" sz="4000" b="1" dirty="0">
              <a:solidFill>
                <a:srgbClr val="FF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EB3473-FC11-4DAD-87C9-3455DC5B1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307" y="1513478"/>
            <a:ext cx="3437236" cy="33388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5BF06A-23D4-44E2-9B2D-DA04791DD1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2508" y="1513478"/>
            <a:ext cx="4180267" cy="333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483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31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113" y="179998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08000" y="11938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638631" y="1014185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sz="4000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655" y="16822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975DFA-FB39-4601-B787-BDE442B3D60F}"/>
              </a:ext>
            </a:extLst>
          </p:cNvPr>
          <p:cNvSpPr/>
          <p:nvPr/>
        </p:nvSpPr>
        <p:spPr>
          <a:xfrm>
            <a:off x="4412631" y="43585"/>
            <a:ext cx="3396532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60: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en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, 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362DCC-E9F7-4DBB-9B40-8F8B0B5DE4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324" y="1396386"/>
            <a:ext cx="4380317" cy="37617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98D0FC-5C1C-407D-AC23-4BFB38AF00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672" y="1747564"/>
            <a:ext cx="2099653" cy="352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487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96837382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5286</TotalTime>
  <Words>120</Words>
  <Application>Microsoft Office PowerPoint</Application>
  <PresentationFormat>Custom</PresentationFormat>
  <Paragraphs>35</Paragraphs>
  <Slides>23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.VnAvant</vt:lpstr>
      <vt:lpstr>Utm avo</vt:lpstr>
      <vt:lpstr>Calibri</vt:lpstr>
      <vt:lpstr>Times New Roman</vt:lpstr>
      <vt:lpstr>Arial</vt:lpstr>
      <vt:lpstr>Office Theme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Phan Thị Thanh Hoa</cp:lastModifiedBy>
  <cp:revision>456</cp:revision>
  <dcterms:created xsi:type="dcterms:W3CDTF">2020-02-10T09:35:50Z</dcterms:created>
  <dcterms:modified xsi:type="dcterms:W3CDTF">2021-11-21T18:34:47Z</dcterms:modified>
</cp:coreProperties>
</file>