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sldIdLst>
    <p:sldId id="286" r:id="rId2"/>
    <p:sldId id="277" r:id="rId3"/>
    <p:sldId id="272" r:id="rId4"/>
    <p:sldId id="273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3CD"/>
    <a:srgbClr val="FC8957"/>
    <a:srgbClr val="FFC44F"/>
    <a:srgbClr val="724502"/>
    <a:srgbClr val="81A1D2"/>
    <a:srgbClr val="BBDBED"/>
    <a:srgbClr val="ECC6E9"/>
    <a:srgbClr val="FFFFFF"/>
    <a:srgbClr val="8ED2B5"/>
    <a:srgbClr val="F19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7" autoAdjust="0"/>
    <p:restoredTop sz="84471" autoAdjust="0"/>
  </p:normalViewPr>
  <p:slideViewPr>
    <p:cSldViewPr snapToGrid="0">
      <p:cViewPr varScale="1">
        <p:scale>
          <a:sx n="61" d="100"/>
          <a:sy n="61" d="100"/>
        </p:scale>
        <p:origin x="11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5EDD-84DE-43AC-9520-5452F1A4F107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8B35-59C6-4B61-AD68-5A0ADACE56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/>
              <a:t>Ấn</a:t>
            </a:r>
            <a:r>
              <a:rPr lang="en-US" altLang="zh-CN" dirty="0"/>
              <a:t> 1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dirty="0" err="1"/>
              <a:t>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dirty="0" err="1"/>
              <a:t>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dirty="0"/>
              <a:t> </a:t>
            </a:r>
            <a:r>
              <a:rPr lang="en-US" altLang="zh-CN" dirty="0" err="1"/>
              <a:t>công</a:t>
            </a:r>
            <a:r>
              <a:rPr lang="en-US" altLang="zh-CN" dirty="0"/>
              <a:t> an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qua </a:t>
            </a:r>
            <a:r>
              <a:rPr lang="en-US" altLang="zh-CN" dirty="0" err="1"/>
              <a:t>đường</a:t>
            </a:r>
            <a:r>
              <a:rPr lang="en-US" altLang="zh-CN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7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60587"/>
      </p:ext>
    </p:extLst>
  </p:cSld>
  <p:clrMapOvr>
    <a:masterClrMapping/>
  </p:clrMapOvr>
  <p:transition spd="slow" advTm="12737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99436"/>
      </p:ext>
    </p:extLst>
  </p:cSld>
  <p:clrMapOvr>
    <a:masterClrMapping/>
  </p:clrMapOvr>
  <p:transition spd="slow" advTm="12737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958636"/>
      </p:ext>
    </p:extLst>
  </p:cSld>
  <p:clrMapOvr>
    <a:masterClrMapping/>
  </p:clrMapOvr>
  <p:transition spd="slow" advTm="12737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232080"/>
      </p:ext>
    </p:extLst>
  </p:cSld>
  <p:clrMapOvr>
    <a:masterClrMapping/>
  </p:clrMapOvr>
  <p:transition spd="slow" advTm="12737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002690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61234"/>
      </p:ext>
    </p:extLst>
  </p:cSld>
  <p:clrMapOvr>
    <a:masterClrMapping/>
  </p:clrMapOvr>
  <p:transition spd="slow" advTm="1273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4040"/>
      </p:ext>
    </p:extLst>
  </p:cSld>
  <p:clrMapOvr>
    <a:masterClrMapping/>
  </p:clrMapOvr>
  <p:transition spd="slow" advTm="1273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33242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15211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20434"/>
      </p:ext>
    </p:extLst>
  </p:cSld>
  <p:clrMapOvr>
    <a:masterClrMapping/>
  </p:clrMapOvr>
  <p:transition spd="slow" advTm="12737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59470"/>
      </p:ext>
    </p:extLst>
  </p:cSld>
  <p:clrMapOvr>
    <a:masterClrMapping/>
  </p:clrMapOvr>
  <p:transition spd="slow" advTm="12737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slide" Target="slide1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40DC3-8437-49B1-BA03-5756D537D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8" y="1"/>
            <a:ext cx="12201188" cy="6848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4EF9A1-DA7F-4F9E-855E-FBE675FBFC7D}"/>
              </a:ext>
            </a:extLst>
          </p:cNvPr>
          <p:cNvSpPr/>
          <p:nvPr/>
        </p:nvSpPr>
        <p:spPr>
          <a:xfrm>
            <a:off x="3450101" y="1754599"/>
            <a:ext cx="5282609" cy="210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57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80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80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(tr. 105)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6416"/>
      </p:ext>
    </p:extLst>
  </p:cSld>
  <p:clrMapOvr>
    <a:masterClrMapping/>
  </p:clrMapOvr>
  <p:transition spd="slow" advTm="12737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C3651F-6B85-4160-A44B-E28E555CA8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E7BE8-2DBB-485D-BC1A-D3174F908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3" t="62222" r="43437" b="33055"/>
          <a:stretch/>
        </p:blipFill>
        <p:spPr>
          <a:xfrm>
            <a:off x="3214687" y="148141"/>
            <a:ext cx="5762625" cy="470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0BC04-3DF5-436F-ABD4-4ED4D5980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4" t="66530" r="24073" b="17710"/>
          <a:stretch/>
        </p:blipFill>
        <p:spPr>
          <a:xfrm>
            <a:off x="411125" y="1200592"/>
            <a:ext cx="11695814" cy="2463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9A1A6C-523A-4B31-8EB9-2C387B530EE4}"/>
              </a:ext>
            </a:extLst>
          </p:cNvPr>
          <p:cNvSpPr/>
          <p:nvPr/>
        </p:nvSpPr>
        <p:spPr>
          <a:xfrm>
            <a:off x="209107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cå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43F9C7-8E94-434D-80B6-00EFC3D8B4C4}"/>
              </a:ext>
            </a:extLst>
          </p:cNvPr>
          <p:cNvSpPr/>
          <p:nvPr/>
        </p:nvSpPr>
        <p:spPr>
          <a:xfrm>
            <a:off x="2473842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Qu¹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CEB60-13A0-4029-806B-AA99389D226B}"/>
              </a:ext>
            </a:extLst>
          </p:cNvPr>
          <p:cNvSpPr/>
          <p:nvPr/>
        </p:nvSpPr>
        <p:spPr>
          <a:xfrm>
            <a:off x="4949344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tÝa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8F12C-B606-4E74-8FCE-461AC4735D06}"/>
              </a:ext>
            </a:extLst>
          </p:cNvPr>
          <p:cNvSpPr/>
          <p:nvPr/>
        </p:nvSpPr>
        <p:spPr>
          <a:xfrm>
            <a:off x="7357952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nhÐp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E2DBF3-41C9-41FA-9D19-52E460E78059}"/>
              </a:ext>
            </a:extLst>
          </p:cNvPr>
          <p:cNvSpPr/>
          <p:nvPr/>
        </p:nvSpPr>
        <p:spPr>
          <a:xfrm>
            <a:off x="9572625" y="354052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Gµ m¬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4B1108A0-5A6F-4C36-B549-7ADDF0469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1098196" y="4391247"/>
            <a:ext cx="1093804" cy="24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6855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7DF95-7499-4A47-9191-A3973AE287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03B30-7284-4AF9-957F-E50468831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19380" r="25698" b="45582"/>
          <a:stretch/>
        </p:blipFill>
        <p:spPr>
          <a:xfrm>
            <a:off x="673395" y="723014"/>
            <a:ext cx="10845210" cy="3604437"/>
          </a:xfrm>
          <a:prstGeom prst="rect">
            <a:avLst/>
          </a:prstGeom>
        </p:spPr>
      </p:pic>
      <p:pic>
        <p:nvPicPr>
          <p:cNvPr id="6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0931E6A-91D7-4ED4-8591-2777AAA56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237" y="5936776"/>
            <a:ext cx="787884" cy="7878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906FEB-B78A-4DFF-9063-A6C5F73A75CA}"/>
              </a:ext>
            </a:extLst>
          </p:cNvPr>
          <p:cNvSpPr/>
          <p:nvPr/>
        </p:nvSpPr>
        <p:spPr>
          <a:xfrm>
            <a:off x="6453963" y="1765005"/>
            <a:ext cx="2179674" cy="829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cuçm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/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tha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013E35-E531-4886-8D42-25B19B24C741}"/>
              </a:ext>
            </a:extLst>
          </p:cNvPr>
          <p:cNvSpPr/>
          <p:nvPr/>
        </p:nvSpPr>
        <p:spPr>
          <a:xfrm>
            <a:off x="5170968" y="3317358"/>
            <a:ext cx="1920948" cy="829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tãm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7A7DD4-F420-4C56-ACB7-AD93E3AE416F}"/>
              </a:ext>
            </a:extLst>
          </p:cNvPr>
          <p:cNvSpPr/>
          <p:nvPr/>
        </p:nvSpPr>
        <p:spPr>
          <a:xfrm>
            <a:off x="7145081" y="3317358"/>
            <a:ext cx="1920948" cy="8293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cæ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8B99EC-83AB-4A7E-AA31-FE0F48720E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FFA04-DEDB-46CE-A5C8-6F482D88E833}"/>
              </a:ext>
            </a:extLst>
          </p:cNvPr>
          <p:cNvSpPr/>
          <p:nvPr/>
        </p:nvSpPr>
        <p:spPr>
          <a:xfrm>
            <a:off x="2509289" y="329609"/>
            <a:ext cx="7612911" cy="808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vant" panose="020B7200000000000000" pitchFamily="34" charset="0"/>
              </a:rPr>
              <a:t>b)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FF52382-6E82-49B9-82C2-012D50A0372D}"/>
              </a:ext>
            </a:extLst>
          </p:cNvPr>
          <p:cNvSpPr/>
          <p:nvPr/>
        </p:nvSpPr>
        <p:spPr>
          <a:xfrm rot="5400000">
            <a:off x="2381697" y="457201"/>
            <a:ext cx="808076" cy="552893"/>
          </a:xfrm>
          <a:prstGeom prst="triangle">
            <a:avLst>
              <a:gd name="adj" fmla="val 513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3975F79-C5EB-4624-BF6A-70F7A416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2489907" y="2160856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23E691-953B-4087-9474-7A69B25A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607" y="2807352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0"/>
              </a:rPr>
              <a:t>Ǉhám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Ǉử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gà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cồ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Ǉóm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cổ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23EBA-5E6B-47E0-A9A2-8E525F51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751" y="4024559"/>
            <a:ext cx="45720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200" b="1" dirty="0" err="1">
                <a:latin typeface="HP001 4 hàng" panose="020B0603050302020204" pitchFamily="34" charset="0"/>
              </a:rPr>
              <a:t>quạ</a:t>
            </a:r>
            <a:r>
              <a:rPr lang="en-US" altLang="en-US" sz="6200" b="1" dirty="0">
                <a:latin typeface="HP001 4 hàng" panose="020B0603050302020204" pitchFamily="34" charset="0"/>
              </a:rPr>
              <a:t>.</a:t>
            </a:r>
            <a:endParaRPr lang="en-US" altLang="en-US" sz="6200" dirty="0"/>
          </a:p>
        </p:txBody>
      </p: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E93C680F-10C9-4DE7-B381-DF5CD4E8C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0947570" y="4276507"/>
            <a:ext cx="1144682" cy="25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2414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98234-6A33-4E8B-95ED-0109D8BB5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4AEA0-D6A1-4469-9629-5864073C6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6" t="19444" r="23906" b="16666"/>
          <a:stretch/>
        </p:blipFill>
        <p:spPr>
          <a:xfrm>
            <a:off x="981074" y="33337"/>
            <a:ext cx="10401301" cy="67913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9F0CD4-3AD2-45C2-AE82-5F1C1320DF0F}"/>
              </a:ext>
            </a:extLst>
          </p:cNvPr>
          <p:cNvSpPr/>
          <p:nvPr/>
        </p:nvSpPr>
        <p:spPr>
          <a:xfrm>
            <a:off x="981074" y="657225"/>
            <a:ext cx="2447926" cy="6762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1706"/>
      </p:ext>
    </p:extLst>
  </p:cSld>
  <p:clrMapOvr>
    <a:masterClrMapping/>
  </p:clrMapOvr>
  <p:transition spd="slow" advTm="12737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1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284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741" y="1857769"/>
            <a:ext cx="15201901" cy="243964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1" y="247261"/>
            <a:ext cx="1663545" cy="1517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B65BE-78C3-4B39-A54C-3B43EFF1A3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t="22508" r="47382" b="13382"/>
          <a:stretch/>
        </p:blipFill>
        <p:spPr>
          <a:xfrm>
            <a:off x="8401824" y="2524314"/>
            <a:ext cx="1076378" cy="18969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B70358-BC4B-4B74-8A73-7796323EFA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0" t="20724" r="17706" b="15567"/>
          <a:stretch/>
        </p:blipFill>
        <p:spPr>
          <a:xfrm>
            <a:off x="5984383" y="2496738"/>
            <a:ext cx="859457" cy="18969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0AC5AC-3885-4854-9328-53904710C7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40145" r="51159" b="4058"/>
          <a:stretch/>
        </p:blipFill>
        <p:spPr>
          <a:xfrm>
            <a:off x="3826586" y="2638311"/>
            <a:ext cx="1189771" cy="1788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F93E92-0B72-4AC3-89A1-9D274B41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6" t="38383" r="13364" b="3595"/>
          <a:stretch/>
        </p:blipFill>
        <p:spPr>
          <a:xfrm>
            <a:off x="2064546" y="2568060"/>
            <a:ext cx="1168144" cy="18219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F71D56-48BE-4299-B0B6-BB9FACAAF0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/>
          <a:stretch/>
        </p:blipFill>
        <p:spPr>
          <a:xfrm>
            <a:off x="3065460" y="1831206"/>
            <a:ext cx="982873" cy="2617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BEB210-8264-448E-B6FC-EC0AAEA80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r="52988" b="523"/>
          <a:stretch/>
        </p:blipFill>
        <p:spPr>
          <a:xfrm>
            <a:off x="11128822" y="1835925"/>
            <a:ext cx="960500" cy="25690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7821B8-76F6-4BAC-8E88-E5A7E2E320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r="25235" b="5400"/>
          <a:stretch/>
        </p:blipFill>
        <p:spPr>
          <a:xfrm>
            <a:off x="11758606" y="1934394"/>
            <a:ext cx="1322159" cy="26504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B09DD3-E7C4-44E1-BA3F-D63556C96B2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244600" y="1857769"/>
            <a:ext cx="1132043" cy="25529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565" y="2891078"/>
            <a:ext cx="1802596" cy="2787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404" y="3140016"/>
            <a:ext cx="1713823" cy="26504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503463"/>
            <a:ext cx="4610047" cy="257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11" y="2445934"/>
            <a:ext cx="1979505" cy="4591590"/>
          </a:xfrm>
          <a:prstGeom prst="rect">
            <a:avLst/>
          </a:prstGeom>
        </p:spPr>
      </p:pic>
      <p:sp>
        <p:nvSpPr>
          <p:cNvPr id="14" name="任意多边形 13"/>
          <p:cNvSpPr/>
          <p:nvPr/>
        </p:nvSpPr>
        <p:spPr>
          <a:xfrm>
            <a:off x="465441" y="2797235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任意多边形 14"/>
          <p:cNvSpPr/>
          <p:nvPr/>
        </p:nvSpPr>
        <p:spPr>
          <a:xfrm>
            <a:off x="497471" y="3312371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任意多边形 15"/>
          <p:cNvSpPr/>
          <p:nvPr/>
        </p:nvSpPr>
        <p:spPr>
          <a:xfrm>
            <a:off x="533543" y="3803088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Oval 41">
            <a:hlinkClick r:id="rId19" action="ppaction://hlinksldjump"/>
            <a:extLst>
              <a:ext uri="{FF2B5EF4-FFF2-40B4-BE49-F238E27FC236}">
                <a16:creationId xmlns:a16="http://schemas.microsoft.com/office/drawing/2014/main" id="{B4805BC5-C3BA-46A4-8511-9C63F015C724}"/>
              </a:ext>
            </a:extLst>
          </p:cNvPr>
          <p:cNvSpPr/>
          <p:nvPr/>
        </p:nvSpPr>
        <p:spPr>
          <a:xfrm>
            <a:off x="3341549" y="1333162"/>
            <a:ext cx="430694" cy="409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Oval 42">
            <a:hlinkClick r:id="rId20" action="ppaction://hlinksldjump"/>
            <a:extLst>
              <a:ext uri="{FF2B5EF4-FFF2-40B4-BE49-F238E27FC236}">
                <a16:creationId xmlns:a16="http://schemas.microsoft.com/office/drawing/2014/main" id="{6689DABD-4EEC-41BA-B70B-7080D2F5F769}"/>
              </a:ext>
            </a:extLst>
          </p:cNvPr>
          <p:cNvSpPr/>
          <p:nvPr/>
        </p:nvSpPr>
        <p:spPr>
          <a:xfrm>
            <a:off x="11393725" y="1323908"/>
            <a:ext cx="430694" cy="409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4" name="Oval 43">
            <a:hlinkClick r:id="rId21" action="ppaction://hlinksldjump"/>
            <a:extLst>
              <a:ext uri="{FF2B5EF4-FFF2-40B4-BE49-F238E27FC236}">
                <a16:creationId xmlns:a16="http://schemas.microsoft.com/office/drawing/2014/main" id="{405D3BA8-BE95-401E-BF55-D896C8B5012F}"/>
              </a:ext>
            </a:extLst>
          </p:cNvPr>
          <p:cNvSpPr/>
          <p:nvPr/>
        </p:nvSpPr>
        <p:spPr>
          <a:xfrm>
            <a:off x="1595145" y="1401484"/>
            <a:ext cx="430694" cy="409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81987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3000" fill="remove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-2.96296E-6 L -0.51159 -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29167E-6 1.48148E-6 L -0.36276 -0.0465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-233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2.59259E-6 L -0.33099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6677 0.00972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8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32096 -0.0023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11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6862 -0.006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79 0.01366 L -0.675 0.78773 " pathEditMode="relative" ptsTypes="AA">
                                      <p:cBhvr>
                                        <p:cTn id="5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87 -0.00046 L -0.33437 0.72547 " pathEditMode="relative" ptsTypes="AA">
                                      <p:cBhvr>
                                        <p:cTn id="5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66 -0.0081 L -0.36445 0.72894 " pathEditMode="relative" ptsTypes="AA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846 0.002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67513 0.00417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6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46 0.00232 L 0.10742 0.81922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0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591 0.00625 L -0.6707 0.80093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93 -0.00162 L -1.33034 0.00232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7" y="18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99 2.59259E-6 L -0.33646 0.00069 L -1.26849 0.0118 " pathEditMode="relative" rAng="0" ptsTypes="AAA">
                                      <p:cBhvr>
                                        <p:cTn id="8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75" y="57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24 -0.05255 L -1.12774 -0.07246 " pathEditMode="relative" rAng="0" ptsTypes="AA">
                                      <p:cBhvr>
                                        <p:cTn id="8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2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94 0.77408 " pathEditMode="relative" ptsTypes="AA">
                                      <p:cBhvr>
                                        <p:cTn id="9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94 0.77408 " pathEditMode="relative" ptsTypes="AA">
                                      <p:cBhvr>
                                        <p:cTn id="9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94 0.77408 " pathEditMode="relative" ptsTypes="AA">
                                      <p:cBhvr>
                                        <p:cTn id="9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324E45-9230-4C7A-950A-12D96DB2A4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15350-08DD-40AB-B048-2F3621CF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597945" y="666633"/>
            <a:ext cx="10996110" cy="57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8406"/>
      </p:ext>
    </p:extLst>
  </p:cSld>
  <p:clrMapOvr>
    <a:masterClrMapping/>
  </p:clrMapOvr>
  <p:transition spd="slow" advTm="12737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23B4CB-83FB-461B-B491-89DDDC12F8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8C49D-7883-4B95-A465-4BCA96BFBDBB}"/>
              </a:ext>
            </a:extLst>
          </p:cNvPr>
          <p:cNvSpPr txBox="1"/>
          <p:nvPr/>
        </p:nvSpPr>
        <p:spPr>
          <a:xfrm>
            <a:off x="1201480" y="733646"/>
            <a:ext cx="102497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33D4D-BCE2-459C-8A3B-5A689108E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1724111" y="4105275"/>
            <a:ext cx="8981989" cy="2752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79F9A-851D-4812-9168-92770085447B}"/>
              </a:ext>
            </a:extLst>
          </p:cNvPr>
          <p:cNvSpPr/>
          <p:nvPr/>
        </p:nvSpPr>
        <p:spPr>
          <a:xfrm>
            <a:off x="2819400" y="1106013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ghÐ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xãm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gµ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F7A156-2280-4D60-A789-3E195D77746C}"/>
              </a:ext>
            </a:extLst>
          </p:cNvPr>
          <p:cNvSpPr/>
          <p:nvPr/>
        </p:nvSpPr>
        <p:spPr>
          <a:xfrm>
            <a:off x="6124575" y="1106013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ngê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ngî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331A0-FA41-41D2-BB37-6D5A78A244E8}"/>
              </a:ext>
            </a:extLst>
          </p:cNvPr>
          <p:cNvSpPr/>
          <p:nvPr/>
        </p:nvSpPr>
        <p:spPr>
          <a:xfrm>
            <a:off x="4295775" y="1957944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la om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sßm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6FA76-09AF-47CD-B844-711969828324}"/>
              </a:ext>
            </a:extLst>
          </p:cNvPr>
          <p:cNvSpPr/>
          <p:nvPr/>
        </p:nvSpPr>
        <p:spPr>
          <a:xfrm>
            <a:off x="2321553" y="2389118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cuçm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A0B12-E248-43ED-A3EF-1C52960710B6}"/>
              </a:ext>
            </a:extLst>
          </p:cNvPr>
          <p:cNvSpPr/>
          <p:nvPr/>
        </p:nvSpPr>
        <p:spPr>
          <a:xfrm>
            <a:off x="3702678" y="2820513"/>
            <a:ext cx="3587048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th¸m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tö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cå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2FEF0-2D5F-46BA-BE82-DFCDB9F7048F}"/>
              </a:ext>
            </a:extLst>
          </p:cNvPr>
          <p:cNvSpPr/>
          <p:nvPr/>
        </p:nvSpPr>
        <p:spPr>
          <a:xfrm>
            <a:off x="5677177" y="2820513"/>
            <a:ext cx="3587048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cæ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6812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CE637F-92D3-407B-A4CB-648ECC644F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99E46-5D17-43BC-891F-CA16FEEBB0AA}"/>
              </a:ext>
            </a:extLst>
          </p:cNvPr>
          <p:cNvSpPr txBox="1"/>
          <p:nvPr/>
        </p:nvSpPr>
        <p:spPr>
          <a:xfrm>
            <a:off x="781050" y="5619750"/>
            <a:ext cx="108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Cuçm</a:t>
            </a:r>
            <a:r>
              <a:rPr lang="en-US" sz="3200" dirty="0">
                <a:latin typeface=".VnAvant" panose="020B7200000000000000" pitchFamily="34" charset="0"/>
              </a:rPr>
              <a:t> lµ </a:t>
            </a:r>
            <a:r>
              <a:rPr lang="en-US" sz="3200" dirty="0" err="1">
                <a:latin typeface=".VnAvant" panose="020B7200000000000000" pitchFamily="34" charset="0"/>
              </a:rPr>
              <a:t>chiÕm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lÊy</a:t>
            </a:r>
            <a:r>
              <a:rPr lang="en-US" sz="3200" dirty="0">
                <a:latin typeface=".VnAvant" panose="020B7200000000000000" pitchFamily="34" charset="0"/>
              </a:rPr>
              <a:t> vµ </a:t>
            </a:r>
            <a:r>
              <a:rPr lang="en-US" sz="3200" dirty="0" err="1">
                <a:latin typeface=".VnAvant" panose="020B7200000000000000" pitchFamily="34" charset="0"/>
              </a:rPr>
              <a:t>mang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mét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c¸ch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nhanh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gän</a:t>
            </a:r>
            <a:endParaRPr lang="en-US" sz="3200" dirty="0"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8093B-0EC4-4950-9DC5-C2295AE1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50764"/>
            <a:ext cx="6496050" cy="47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1479"/>
      </p:ext>
    </p:extLst>
  </p:cSld>
  <p:clrMapOvr>
    <a:masterClrMapping/>
  </p:clrMapOvr>
  <p:transition spd="slow" advTm="12737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9E8519-2509-426D-89D4-2CEDAD80ED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BA2B7-1407-4E08-837A-117467107F66}"/>
              </a:ext>
            </a:extLst>
          </p:cNvPr>
          <p:cNvSpPr txBox="1"/>
          <p:nvPr/>
        </p:nvSpPr>
        <p:spPr>
          <a:xfrm>
            <a:off x="1117637" y="714596"/>
            <a:ext cx="10249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  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  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  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 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 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16D9E-29C0-403E-9DC5-ED56C577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1668843" y="4105275"/>
            <a:ext cx="8981989" cy="2752725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995E8714-92A8-4479-9403-58D39DA84F7A}"/>
              </a:ext>
            </a:extLst>
          </p:cNvPr>
          <p:cNvSpPr/>
          <p:nvPr/>
        </p:nvSpPr>
        <p:spPr>
          <a:xfrm>
            <a:off x="1733549" y="1114425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E0F354D7-687D-444C-8641-4BC7A7D153FC}"/>
              </a:ext>
            </a:extLst>
          </p:cNvPr>
          <p:cNvSpPr/>
          <p:nvPr/>
        </p:nvSpPr>
        <p:spPr>
          <a:xfrm>
            <a:off x="5238750" y="1114425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85853609-BA20-449E-B140-3AF416F8AB71}"/>
              </a:ext>
            </a:extLst>
          </p:cNvPr>
          <p:cNvSpPr/>
          <p:nvPr/>
        </p:nvSpPr>
        <p:spPr>
          <a:xfrm>
            <a:off x="8486775" y="1114425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06EB00A1-84D0-4F3E-8E6E-B3092F048E04}"/>
              </a:ext>
            </a:extLst>
          </p:cNvPr>
          <p:cNvSpPr/>
          <p:nvPr/>
        </p:nvSpPr>
        <p:spPr>
          <a:xfrm>
            <a:off x="1733549" y="1966312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EC12DBF0-D80D-419D-BE1F-4E6DE9FA275A}"/>
              </a:ext>
            </a:extLst>
          </p:cNvPr>
          <p:cNvSpPr/>
          <p:nvPr/>
        </p:nvSpPr>
        <p:spPr>
          <a:xfrm>
            <a:off x="6524624" y="1966312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9D65E683-B872-449A-8152-E84BA80BDE77}"/>
              </a:ext>
            </a:extLst>
          </p:cNvPr>
          <p:cNvSpPr/>
          <p:nvPr/>
        </p:nvSpPr>
        <p:spPr>
          <a:xfrm>
            <a:off x="8754582" y="1966312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932FE5DB-0DD6-4BA0-9DE9-B15825E5168C}"/>
              </a:ext>
            </a:extLst>
          </p:cNvPr>
          <p:cNvSpPr/>
          <p:nvPr/>
        </p:nvSpPr>
        <p:spPr>
          <a:xfrm>
            <a:off x="1733549" y="2822361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16C6718F-1100-491A-B6B2-F10FD9B50BC0}"/>
              </a:ext>
            </a:extLst>
          </p:cNvPr>
          <p:cNvSpPr/>
          <p:nvPr/>
        </p:nvSpPr>
        <p:spPr>
          <a:xfrm>
            <a:off x="8896350" y="2822361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F6FFB6B1-8C91-4243-83C4-E6EAD1FF33BA}"/>
              </a:ext>
            </a:extLst>
          </p:cNvPr>
          <p:cNvSpPr/>
          <p:nvPr/>
        </p:nvSpPr>
        <p:spPr>
          <a:xfrm>
            <a:off x="824577" y="2416637"/>
            <a:ext cx="419100" cy="514350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5775590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53B990-C2BA-4A68-B502-6930E13F18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DF6FF-50A2-4278-AC5C-E5130427F4D0}"/>
              </a:ext>
            </a:extLst>
          </p:cNvPr>
          <p:cNvSpPr txBox="1"/>
          <p:nvPr/>
        </p:nvSpPr>
        <p:spPr>
          <a:xfrm>
            <a:off x="1172905" y="714596"/>
            <a:ext cx="10249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65E03-41F0-4688-AEC5-28083CF88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1389" r="28672" b="26389"/>
          <a:stretch/>
        </p:blipFill>
        <p:spPr>
          <a:xfrm>
            <a:off x="1724111" y="4105275"/>
            <a:ext cx="8981989" cy="2752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DDDFC-52B2-4DC8-8F29-D0A370FA0721}"/>
              </a:ext>
            </a:extLst>
          </p:cNvPr>
          <p:cNvSpPr txBox="1"/>
          <p:nvPr/>
        </p:nvSpPr>
        <p:spPr>
          <a:xfrm>
            <a:off x="1172905" y="1143000"/>
            <a:ext cx="950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ghÐ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xãm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ngê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ngî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: “ Qu¹ la cµ 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.VnAvant" panose="020B7200000000000000" pitchFamily="34" charset="0"/>
              </a:rPr>
              <a:t>lµm</a:t>
            </a:r>
            <a:r>
              <a:rPr lang="en-US" sz="2800" dirty="0">
                <a:solidFill>
                  <a:srgbClr val="7030A0"/>
                </a:solidFill>
                <a:latin typeface=".VnAvant" panose="020B7200000000000000" pitchFamily="34" charset="0"/>
              </a:rPr>
              <a:t> g×?’’.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6970D-9791-485E-80DF-7D76FEE3CB3D}"/>
              </a:ext>
            </a:extLst>
          </p:cNvPr>
          <p:cNvSpPr txBox="1"/>
          <p:nvPr/>
        </p:nvSpPr>
        <p:spPr>
          <a:xfrm>
            <a:off x="1172905" y="2000913"/>
            <a:ext cx="10123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	Sím ra, gµ tÝa la om sßm: “Cã trém!”. Gµ m¬ than:</a:t>
            </a:r>
          </a:p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“Cã kÎ ®· cuçm gµ nhÐp!”.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4AA97-7F7E-4E43-9E94-F1A6AE22FC7F}"/>
              </a:ext>
            </a:extLst>
          </p:cNvPr>
          <p:cNvSpPr txBox="1"/>
          <p:nvPr/>
        </p:nvSpPr>
        <p:spPr>
          <a:xfrm>
            <a:off x="1172905" y="2849301"/>
            <a:ext cx="10435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	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Võa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th¸m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tö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cå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xãm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râ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nhÐp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87A0D2-2421-4EBB-A0E4-6DD8FF4B9F3E}"/>
              </a:ext>
            </a:extLst>
          </p:cNvPr>
          <p:cNvSpPr/>
          <p:nvPr/>
        </p:nvSpPr>
        <p:spPr>
          <a:xfrm>
            <a:off x="1544715" y="1151126"/>
            <a:ext cx="447589" cy="42203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46F088-28FF-4880-A32B-B772BDC3E5EE}"/>
              </a:ext>
            </a:extLst>
          </p:cNvPr>
          <p:cNvSpPr/>
          <p:nvPr/>
        </p:nvSpPr>
        <p:spPr>
          <a:xfrm>
            <a:off x="1593351" y="2055485"/>
            <a:ext cx="447589" cy="42203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2F2F86-5672-4AB6-9641-6474FC748898}"/>
              </a:ext>
            </a:extLst>
          </p:cNvPr>
          <p:cNvSpPr/>
          <p:nvPr/>
        </p:nvSpPr>
        <p:spPr>
          <a:xfrm>
            <a:off x="1544715" y="2899672"/>
            <a:ext cx="447589" cy="42203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1809563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F5D60F-A429-4DCB-AE1F-C9BBF5070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5544" cy="689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225D7-4ACB-4D47-B598-08BA12B0B939}"/>
              </a:ext>
            </a:extLst>
          </p:cNvPr>
          <p:cNvSpPr txBox="1"/>
          <p:nvPr/>
        </p:nvSpPr>
        <p:spPr>
          <a:xfrm>
            <a:off x="1181433" y="1169270"/>
            <a:ext cx="10249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Tãm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kÎ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trém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2800" dirty="0">
                <a:latin typeface=".VnAvant" panose="020B7200000000000000" pitchFamily="34" charset="0"/>
              </a:rPr>
              <a:t>	Qu¹ </a:t>
            </a:r>
            <a:r>
              <a:rPr lang="en-US" sz="2800" dirty="0" err="1">
                <a:latin typeface=".VnAvant" panose="020B7200000000000000" pitchFamily="34" charset="0"/>
              </a:rPr>
              <a:t>ghÐ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gµ. Gµ m¬ </a:t>
            </a:r>
            <a:r>
              <a:rPr lang="en-US" sz="2800" dirty="0" err="1">
                <a:latin typeface=".VnAvant" panose="020B7200000000000000" pitchFamily="34" charset="0"/>
              </a:rPr>
              <a:t>ngê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ngî</a:t>
            </a:r>
            <a:r>
              <a:rPr lang="en-US" sz="2800" dirty="0">
                <a:latin typeface=".VnAvant" panose="020B7200000000000000" pitchFamily="34" charset="0"/>
              </a:rPr>
              <a:t>: “ Qu¹ la cµ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g×?’’.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Sím</a:t>
            </a:r>
            <a:r>
              <a:rPr lang="en-US" sz="2800" dirty="0">
                <a:latin typeface=".VnAvant" panose="020B7200000000000000" pitchFamily="34" charset="0"/>
              </a:rPr>
              <a:t> ra, gµ </a:t>
            </a:r>
            <a:r>
              <a:rPr lang="en-US" sz="2800" dirty="0" err="1">
                <a:latin typeface=".VnAvant" panose="020B7200000000000000" pitchFamily="34" charset="0"/>
              </a:rPr>
              <a:t>tÝa</a:t>
            </a:r>
            <a:r>
              <a:rPr lang="en-US" sz="2800" dirty="0">
                <a:latin typeface=".VnAvant" panose="020B7200000000000000" pitchFamily="34" charset="0"/>
              </a:rPr>
              <a:t> la om </a:t>
            </a:r>
            <a:r>
              <a:rPr lang="en-US" sz="2800" dirty="0" err="1">
                <a:latin typeface=".VnAvant" panose="020B7200000000000000" pitchFamily="34" charset="0"/>
              </a:rPr>
              <a:t>sßm</a:t>
            </a:r>
            <a:r>
              <a:rPr lang="en-US" sz="2800" dirty="0">
                <a:latin typeface=".VnAvant" panose="020B7200000000000000" pitchFamily="34" charset="0"/>
              </a:rPr>
              <a:t>: 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trém</a:t>
            </a:r>
            <a:r>
              <a:rPr lang="en-US" sz="2800" dirty="0">
                <a:latin typeface=".VnAvant" panose="020B7200000000000000" pitchFamily="34" charset="0"/>
              </a:rPr>
              <a:t>!”. Gµ m¬ than: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“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kÎ</a:t>
            </a:r>
            <a:r>
              <a:rPr lang="en-US" sz="2800" dirty="0">
                <a:latin typeface=".VnAvant" panose="020B7200000000000000" pitchFamily="34" charset="0"/>
              </a:rPr>
              <a:t> ®· </a:t>
            </a:r>
            <a:r>
              <a:rPr lang="en-US" sz="2800" dirty="0" err="1">
                <a:latin typeface=".VnAvant" panose="020B7200000000000000" pitchFamily="34" charset="0"/>
              </a:rPr>
              <a:t>cuçm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!”.</a:t>
            </a:r>
          </a:p>
          <a:p>
            <a:r>
              <a:rPr lang="en-US" sz="2800" dirty="0">
                <a:latin typeface=".VnAvant" panose="020B7200000000000000" pitchFamily="34" charset="0"/>
              </a:rPr>
              <a:t>	</a:t>
            </a:r>
            <a:r>
              <a:rPr lang="en-US" sz="2800" dirty="0" err="1">
                <a:latin typeface=".VnAvant" panose="020B7200000000000000" pitchFamily="34" charset="0"/>
              </a:rPr>
              <a:t>Võa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khi</a:t>
            </a:r>
            <a:r>
              <a:rPr lang="en-US" sz="2800" dirty="0">
                <a:latin typeface=".VnAvant" panose="020B7200000000000000" pitchFamily="34" charset="0"/>
              </a:rPr>
              <a:t> ®ã, </a:t>
            </a:r>
            <a:r>
              <a:rPr lang="en-US" sz="2800" dirty="0" err="1">
                <a:latin typeface=".VnAvant" panose="020B7200000000000000" pitchFamily="34" charset="0"/>
              </a:rPr>
              <a:t>th¸m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tö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cå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tãm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qu¹. C¶ </a:t>
            </a:r>
            <a:r>
              <a:rPr lang="en-US" sz="2800" dirty="0" err="1">
                <a:latin typeface=".VnAvant" panose="020B7200000000000000" pitchFamily="34" charset="0"/>
              </a:rPr>
              <a:t>xãm</a:t>
            </a:r>
            <a:r>
              <a:rPr lang="en-US" sz="2800" dirty="0">
                <a:latin typeface=".VnAvant" panose="020B7200000000000000" pitchFamily="34" charset="0"/>
              </a:rPr>
              <a:t> å ra, nom </a:t>
            </a:r>
            <a:r>
              <a:rPr lang="en-US" sz="2800" dirty="0" err="1">
                <a:latin typeface=".VnAvant" panose="020B7200000000000000" pitchFamily="34" charset="0"/>
              </a:rPr>
              <a:t>râ</a:t>
            </a:r>
            <a:r>
              <a:rPr lang="en-US" sz="2800" dirty="0">
                <a:latin typeface=".VnAvant" panose="020B7200000000000000" pitchFamily="34" charset="0"/>
              </a:rPr>
              <a:t> qu¹ </a:t>
            </a:r>
            <a:r>
              <a:rPr lang="en-US" sz="2800" dirty="0" err="1">
                <a:latin typeface=".VnAvant" panose="020B7200000000000000" pitchFamily="34" charset="0"/>
              </a:rPr>
              <a:t>tha</a:t>
            </a:r>
            <a:r>
              <a:rPr lang="en-US" sz="2800" dirty="0">
                <a:latin typeface=".VnAvant" panose="020B7200000000000000" pitchFamily="34" charset="0"/>
              </a:rPr>
              <a:t> gµ </a:t>
            </a:r>
            <a:r>
              <a:rPr lang="en-US" sz="2800" dirty="0" err="1">
                <a:latin typeface=".VnAvant" panose="020B7200000000000000" pitchFamily="34" charset="0"/>
              </a:rPr>
              <a:t>nhÐp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 algn="r"/>
            <a:r>
              <a:rPr lang="en-US" sz="2000" dirty="0" err="1">
                <a:latin typeface=".VnAvant" panose="020B7200000000000000" pitchFamily="34" charset="0"/>
              </a:rPr>
              <a:t>Pháng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theo</a:t>
            </a:r>
            <a:r>
              <a:rPr lang="en-US" sz="2000" dirty="0">
                <a:latin typeface=".VnAvant" panose="020B7200000000000000" pitchFamily="34" charset="0"/>
              </a:rPr>
              <a:t> PHONG THU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EC800459-3C53-4660-9FC2-C783E32439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26597" b="-1045"/>
          <a:stretch/>
        </p:blipFill>
        <p:spPr>
          <a:xfrm>
            <a:off x="122828" y="3895509"/>
            <a:ext cx="1275906" cy="28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038"/>
      </p:ext>
    </p:extLst>
  </p:cSld>
  <p:clrMapOvr>
    <a:masterClrMapping/>
  </p:clrMapOvr>
  <p:transition spd="slow" advTm="12737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728.pptx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Widescreen</PresentationFormat>
  <Paragraphs>74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.VnAvant</vt:lpstr>
      <vt:lpstr>.VnTime</vt:lpstr>
      <vt:lpstr>Arial</vt:lpstr>
      <vt:lpstr>Calibri</vt:lpstr>
      <vt:lpstr>Calibri Light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3728.pptx</dc:title>
  <dc:creator/>
  <cp:lastModifiedBy/>
  <cp:revision>1</cp:revision>
  <dcterms:created xsi:type="dcterms:W3CDTF">2017-03-16T14:21:07Z</dcterms:created>
  <dcterms:modified xsi:type="dcterms:W3CDTF">2021-11-18T00:37:49Z</dcterms:modified>
</cp:coreProperties>
</file>