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407" r:id="rId2"/>
    <p:sldId id="369" r:id="rId3"/>
    <p:sldId id="410" r:id="rId4"/>
    <p:sldId id="445" r:id="rId5"/>
    <p:sldId id="446" r:id="rId6"/>
    <p:sldId id="257" r:id="rId7"/>
    <p:sldId id="411" r:id="rId8"/>
    <p:sldId id="412" r:id="rId9"/>
    <p:sldId id="413" r:id="rId10"/>
    <p:sldId id="399" r:id="rId11"/>
    <p:sldId id="439" r:id="rId12"/>
    <p:sldId id="451" r:id="rId13"/>
    <p:sldId id="452" r:id="rId14"/>
    <p:sldId id="453" r:id="rId15"/>
    <p:sldId id="449" r:id="rId16"/>
    <p:sldId id="441" r:id="rId17"/>
    <p:sldId id="417" r:id="rId18"/>
    <p:sldId id="428" r:id="rId19"/>
    <p:sldId id="418" r:id="rId20"/>
    <p:sldId id="420" r:id="rId21"/>
    <p:sldId id="430" r:id="rId22"/>
    <p:sldId id="454" r:id="rId23"/>
    <p:sldId id="349" r:id="rId24"/>
  </p:sldIdLst>
  <p:sldSz cx="10160000" cy="5715000"/>
  <p:notesSz cx="9144000" cy="6858000"/>
  <p:embeddedFontLs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87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52, 53, 54, 55: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um, up,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an, at</a:t>
            </a: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4185C-4050-430E-973B-1652D8DB6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32" y="0"/>
            <a:ext cx="6632336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7BD1A9-546B-4DC5-8BCD-3F91BE8A06B1}"/>
              </a:ext>
            </a:extLst>
          </p:cNvPr>
          <p:cNvCxnSpPr>
            <a:cxnSpLocks/>
          </p:cNvCxnSpPr>
          <p:nvPr/>
        </p:nvCxnSpPr>
        <p:spPr>
          <a:xfrm>
            <a:off x="2518064" y="2529417"/>
            <a:ext cx="450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8F59EC-C41F-4A09-A37B-30C248FB0539}"/>
              </a:ext>
            </a:extLst>
          </p:cNvPr>
          <p:cNvCxnSpPr>
            <a:cxnSpLocks/>
          </p:cNvCxnSpPr>
          <p:nvPr/>
        </p:nvCxnSpPr>
        <p:spPr>
          <a:xfrm>
            <a:off x="4932892" y="2529417"/>
            <a:ext cx="3820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735DD0-5758-4E86-93DF-CAF2BFDA35B4}"/>
              </a:ext>
            </a:extLst>
          </p:cNvPr>
          <p:cNvCxnSpPr>
            <a:cxnSpLocks/>
          </p:cNvCxnSpPr>
          <p:nvPr/>
        </p:nvCxnSpPr>
        <p:spPr>
          <a:xfrm>
            <a:off x="2573578" y="5608109"/>
            <a:ext cx="3963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096748-C0A0-4F9F-8898-3E5268E49224}"/>
              </a:ext>
            </a:extLst>
          </p:cNvPr>
          <p:cNvCxnSpPr>
            <a:cxnSpLocks/>
          </p:cNvCxnSpPr>
          <p:nvPr/>
        </p:nvCxnSpPr>
        <p:spPr>
          <a:xfrm>
            <a:off x="4923799" y="5634568"/>
            <a:ext cx="400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0C7283-CA01-4A7D-A772-7631718AE7F3}"/>
              </a:ext>
            </a:extLst>
          </p:cNvPr>
          <p:cNvCxnSpPr>
            <a:cxnSpLocks/>
          </p:cNvCxnSpPr>
          <p:nvPr/>
        </p:nvCxnSpPr>
        <p:spPr>
          <a:xfrm>
            <a:off x="7001933" y="5615518"/>
            <a:ext cx="436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A94D8F-16E9-444E-A8C6-78AB516F2FB5}"/>
              </a:ext>
            </a:extLst>
          </p:cNvPr>
          <p:cNvCxnSpPr>
            <a:cxnSpLocks/>
          </p:cNvCxnSpPr>
          <p:nvPr/>
        </p:nvCxnSpPr>
        <p:spPr>
          <a:xfrm>
            <a:off x="7658100" y="2529417"/>
            <a:ext cx="364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91104-233F-4FD1-B3D3-43EF59C9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88" y="0"/>
            <a:ext cx="6777823" cy="571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437A60-82C3-48E6-A026-45DDC71D8638}"/>
              </a:ext>
            </a:extLst>
          </p:cNvPr>
          <p:cNvCxnSpPr>
            <a:cxnSpLocks/>
          </p:cNvCxnSpPr>
          <p:nvPr/>
        </p:nvCxnSpPr>
        <p:spPr>
          <a:xfrm>
            <a:off x="3899583" y="2857500"/>
            <a:ext cx="5775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892783-179B-44EB-8D01-654B0929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63" y="0"/>
            <a:ext cx="7695073" cy="5715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44056A-DCE3-4746-8C00-5EDE95A66330}"/>
              </a:ext>
            </a:extLst>
          </p:cNvPr>
          <p:cNvCxnSpPr>
            <a:cxnSpLocks/>
          </p:cNvCxnSpPr>
          <p:nvPr/>
        </p:nvCxnSpPr>
        <p:spPr>
          <a:xfrm>
            <a:off x="2523872" y="1005417"/>
            <a:ext cx="47569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0D2BF-0A72-4822-ABFC-4A84B7A73458}"/>
              </a:ext>
            </a:extLst>
          </p:cNvPr>
          <p:cNvCxnSpPr>
            <a:cxnSpLocks/>
          </p:cNvCxnSpPr>
          <p:nvPr/>
        </p:nvCxnSpPr>
        <p:spPr>
          <a:xfrm>
            <a:off x="4891983" y="1005417"/>
            <a:ext cx="69882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B8E16-EBE7-4129-A3A0-AF98897F7C8A}"/>
              </a:ext>
            </a:extLst>
          </p:cNvPr>
          <p:cNvCxnSpPr>
            <a:cxnSpLocks/>
          </p:cNvCxnSpPr>
          <p:nvPr/>
        </p:nvCxnSpPr>
        <p:spPr>
          <a:xfrm>
            <a:off x="6064516" y="1686986"/>
            <a:ext cx="6260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D510E-A7BB-4E87-8DE6-070B175713FF}"/>
              </a:ext>
            </a:extLst>
          </p:cNvPr>
          <p:cNvCxnSpPr>
            <a:cxnSpLocks/>
          </p:cNvCxnSpPr>
          <p:nvPr/>
        </p:nvCxnSpPr>
        <p:spPr>
          <a:xfrm>
            <a:off x="7269770" y="1005417"/>
            <a:ext cx="6538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3CC4EF-1BCD-4513-A720-336F544CF3C1}"/>
              </a:ext>
            </a:extLst>
          </p:cNvPr>
          <p:cNvCxnSpPr>
            <a:cxnSpLocks/>
          </p:cNvCxnSpPr>
          <p:nvPr/>
        </p:nvCxnSpPr>
        <p:spPr>
          <a:xfrm>
            <a:off x="3692791" y="1691218"/>
            <a:ext cx="6260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AAE7-A01C-42BB-8A42-060BF667277C}"/>
              </a:ext>
            </a:extLst>
          </p:cNvPr>
          <p:cNvCxnSpPr/>
          <p:nvPr/>
        </p:nvCxnSpPr>
        <p:spPr>
          <a:xfrm>
            <a:off x="2809875" y="1085850"/>
            <a:ext cx="638175" cy="1981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FCDF32-363D-49BA-B311-A91B38483F82}"/>
              </a:ext>
            </a:extLst>
          </p:cNvPr>
          <p:cNvCxnSpPr>
            <a:cxnSpLocks/>
          </p:cNvCxnSpPr>
          <p:nvPr/>
        </p:nvCxnSpPr>
        <p:spPr>
          <a:xfrm flipH="1">
            <a:off x="3692791" y="1721909"/>
            <a:ext cx="221984" cy="146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45777-7948-4F91-918D-365F338A59AE}"/>
              </a:ext>
            </a:extLst>
          </p:cNvPr>
          <p:cNvCxnSpPr>
            <a:cxnSpLocks/>
          </p:cNvCxnSpPr>
          <p:nvPr/>
        </p:nvCxnSpPr>
        <p:spPr>
          <a:xfrm flipH="1">
            <a:off x="3914775" y="1085850"/>
            <a:ext cx="1088200" cy="21050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8A6F39-EFBA-4926-B947-6BF9188401A9}"/>
              </a:ext>
            </a:extLst>
          </p:cNvPr>
          <p:cNvCxnSpPr>
            <a:cxnSpLocks/>
          </p:cNvCxnSpPr>
          <p:nvPr/>
        </p:nvCxnSpPr>
        <p:spPr>
          <a:xfrm>
            <a:off x="6360020" y="1804987"/>
            <a:ext cx="136030" cy="1262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34172F-DEF8-412D-AE08-3989D472538F}"/>
              </a:ext>
            </a:extLst>
          </p:cNvPr>
          <p:cNvCxnSpPr>
            <a:cxnSpLocks/>
          </p:cNvCxnSpPr>
          <p:nvPr/>
        </p:nvCxnSpPr>
        <p:spPr>
          <a:xfrm flipH="1">
            <a:off x="6496050" y="1102518"/>
            <a:ext cx="926536" cy="1897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221F0-C9E5-4CD8-8C38-EFA4B14B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98" y="0"/>
            <a:ext cx="6953403" cy="5715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07314-B3CA-402C-8570-AA84DA6D5698}"/>
              </a:ext>
            </a:extLst>
          </p:cNvPr>
          <p:cNvCxnSpPr>
            <a:cxnSpLocks/>
          </p:cNvCxnSpPr>
          <p:nvPr/>
        </p:nvCxnSpPr>
        <p:spPr>
          <a:xfrm>
            <a:off x="2570692" y="2872317"/>
            <a:ext cx="4011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90A187-C5C4-4E71-A8EF-54F0912731CE}"/>
              </a:ext>
            </a:extLst>
          </p:cNvPr>
          <p:cNvCxnSpPr>
            <a:cxnSpLocks/>
          </p:cNvCxnSpPr>
          <p:nvPr/>
        </p:nvCxnSpPr>
        <p:spPr>
          <a:xfrm flipV="1">
            <a:off x="5149850" y="2872317"/>
            <a:ext cx="416983" cy="14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0C6393-68F7-455D-B0B2-C58074FA8E5C}"/>
              </a:ext>
            </a:extLst>
          </p:cNvPr>
          <p:cNvCxnSpPr>
            <a:cxnSpLocks/>
          </p:cNvCxnSpPr>
          <p:nvPr/>
        </p:nvCxnSpPr>
        <p:spPr>
          <a:xfrm>
            <a:off x="2279711" y="5567893"/>
            <a:ext cx="353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839DEF-D399-4BF7-8585-D334CF067AEE}"/>
              </a:ext>
            </a:extLst>
          </p:cNvPr>
          <p:cNvCxnSpPr>
            <a:cxnSpLocks/>
          </p:cNvCxnSpPr>
          <p:nvPr/>
        </p:nvCxnSpPr>
        <p:spPr>
          <a:xfrm>
            <a:off x="4974070" y="5529793"/>
            <a:ext cx="4002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D1F5CC-FF73-43A5-B032-4B4A91C2A82D}"/>
              </a:ext>
            </a:extLst>
          </p:cNvPr>
          <p:cNvCxnSpPr>
            <a:cxnSpLocks/>
          </p:cNvCxnSpPr>
          <p:nvPr/>
        </p:nvCxnSpPr>
        <p:spPr>
          <a:xfrm>
            <a:off x="7473810" y="5548843"/>
            <a:ext cx="3603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367B78-9F1A-49F4-9E94-C6AA882B7000}"/>
              </a:ext>
            </a:extLst>
          </p:cNvPr>
          <p:cNvCxnSpPr>
            <a:cxnSpLocks/>
          </p:cNvCxnSpPr>
          <p:nvPr/>
        </p:nvCxnSpPr>
        <p:spPr>
          <a:xfrm>
            <a:off x="7377519" y="2872317"/>
            <a:ext cx="305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FCC85-3F77-4307-807C-0006365F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"/>
          <a:stretch/>
        </p:blipFill>
        <p:spPr>
          <a:xfrm>
            <a:off x="1579561" y="-1"/>
            <a:ext cx="7242287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B7D3E-1A99-4C3D-BDA6-06B7365F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085"/>
            <a:ext cx="10160000" cy="34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0F0E8-76C5-4895-AEC5-A83CF578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74" y="0"/>
            <a:ext cx="65998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A4BD4-11C8-4EDE-9CAF-DD16471F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479"/>
            <a:ext cx="10160000" cy="3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BEBF88-7C62-4351-A5AB-B97E94F5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43" y="0"/>
            <a:ext cx="509851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701C0-64F0-4E20-9618-B52E4DCB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9" y="56115"/>
            <a:ext cx="3979536" cy="2748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34637-CDFF-4133-AA83-55F52A5C6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01" y="56115"/>
            <a:ext cx="3975499" cy="2748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E25F-CAC6-45D9-968A-1107DE558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62" y="2928356"/>
            <a:ext cx="4000839" cy="2748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A212E-05FF-49A1-A40E-4818938F0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301" y="2963398"/>
            <a:ext cx="3975500" cy="27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9C391-188F-485B-A294-9386BF9F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88" y="0"/>
            <a:ext cx="763082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D5270-9EC2-409D-BA61-54A1ADA9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260"/>
            <a:ext cx="10160000" cy="50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4701C0-64F0-4E20-9618-B52E4DCB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9" y="56115"/>
            <a:ext cx="3979536" cy="2748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34637-CDFF-4133-AA83-55F52A5C6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01" y="56115"/>
            <a:ext cx="3975499" cy="2748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AE25F-CAC6-45D9-968A-1107DE558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62" y="2928356"/>
            <a:ext cx="4000839" cy="2748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A212E-05FF-49A1-A40E-4818938F0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301" y="2963398"/>
            <a:ext cx="3975500" cy="27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7023389" y="1771930"/>
            <a:ext cx="2691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0163" y="1791260"/>
            <a:ext cx="285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BA50-84FB-4797-A81E-FEE941955E72}"/>
              </a:ext>
            </a:extLst>
          </p:cNvPr>
          <p:cNvSpPr txBox="1"/>
          <p:nvPr/>
        </p:nvSpPr>
        <p:spPr>
          <a:xfrm>
            <a:off x="3300804" y="1771931"/>
            <a:ext cx="285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1771932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1778094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197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52: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um, up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143" y="3836746"/>
            <a:ext cx="383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CC"/>
                </a:solidFill>
                <a:latin typeface="UTM Avo" panose="02040603050506020204" pitchFamily="18" charset="0"/>
              </a:rPr>
              <a:t> ch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18079-37C3-4429-920D-2BACEAA0E793}"/>
              </a:ext>
            </a:extLst>
          </p:cNvPr>
          <p:cNvSpPr txBox="1"/>
          <p:nvPr/>
        </p:nvSpPr>
        <p:spPr>
          <a:xfrm>
            <a:off x="5586957" y="3869278"/>
            <a:ext cx="338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bê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7F365-86B8-45D6-A450-2CA1C709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80" y="1308716"/>
            <a:ext cx="2158310" cy="2543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DD33D-22B6-4C35-BADE-C59045708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25" y="1330399"/>
            <a:ext cx="1734669" cy="23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573730" y="43585"/>
            <a:ext cx="307432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53: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uôm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43C48-F453-4CDC-80EC-55950F25E4B2}"/>
              </a:ext>
            </a:extLst>
          </p:cNvPr>
          <p:cNvSpPr txBox="1"/>
          <p:nvPr/>
        </p:nvSpPr>
        <p:spPr>
          <a:xfrm>
            <a:off x="2855523" y="4375062"/>
            <a:ext cx="4249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en-US" sz="4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9C6B1-1AD2-4D2C-95E7-ED398DC5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414" y="1136535"/>
            <a:ext cx="5128129" cy="30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655" y="4120059"/>
            <a:ext cx="399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ướm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761" y="4163424"/>
            <a:ext cx="3486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quả</a:t>
            </a:r>
            <a:r>
              <a:rPr lang="en-US" sz="44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m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ướp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3902074" y="43585"/>
            <a:ext cx="4417646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54: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ươm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ươp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678A0-4808-4A06-AD4B-C51658AE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49" y="1215234"/>
            <a:ext cx="3232433" cy="2883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CD6468-A4C9-47BA-B0CA-58E46DF67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890" y="1583145"/>
            <a:ext cx="3727223" cy="2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62974" y="100745"/>
            <a:ext cx="3638586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55: an, at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1036095" y="4531577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àn</a:t>
            </a:r>
            <a:endParaRPr lang="en-US" sz="4800" b="1" dirty="0">
              <a:solidFill>
                <a:srgbClr val="0066CC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CBD27-BD2B-4D6D-A5A0-18C134FE14DB}"/>
              </a:ext>
            </a:extLst>
          </p:cNvPr>
          <p:cNvSpPr txBox="1"/>
          <p:nvPr/>
        </p:nvSpPr>
        <p:spPr>
          <a:xfrm>
            <a:off x="5682266" y="4429550"/>
            <a:ext cx="303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nhà</a:t>
            </a:r>
            <a:r>
              <a:rPr lang="en-US" sz="4800" b="1" dirty="0">
                <a:solidFill>
                  <a:srgbClr val="0066CC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át</a:t>
            </a:r>
            <a:endParaRPr lang="en-US" sz="4800" b="1" dirty="0">
              <a:solidFill>
                <a:srgbClr val="0066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2C19-1520-4A4B-B8DD-03C8017CD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23" y="1638301"/>
            <a:ext cx="2914650" cy="2231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B9188-3E88-478E-AC94-C5C84647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743" y="1194719"/>
            <a:ext cx="4206334" cy="29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132</Words>
  <Application>Microsoft Office PowerPoint</Application>
  <PresentationFormat>Custom</PresentationFormat>
  <Paragraphs>43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Times New Roman</vt:lpstr>
      <vt:lpstr>Arial</vt:lpstr>
      <vt:lpstr>Utm avo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454</cp:revision>
  <dcterms:created xsi:type="dcterms:W3CDTF">2020-02-10T09:35:50Z</dcterms:created>
  <dcterms:modified xsi:type="dcterms:W3CDTF">2021-11-15T14:44:33Z</dcterms:modified>
</cp:coreProperties>
</file>