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323" r:id="rId4"/>
    <p:sldId id="257" r:id="rId5"/>
    <p:sldId id="324" r:id="rId6"/>
    <p:sldId id="281" r:id="rId7"/>
    <p:sldId id="325" r:id="rId8"/>
    <p:sldId id="326" r:id="rId9"/>
    <p:sldId id="328" r:id="rId10"/>
    <p:sldId id="330" r:id="rId11"/>
    <p:sldId id="331" r:id="rId12"/>
    <p:sldId id="333" r:id="rId13"/>
    <p:sldId id="332" r:id="rId14"/>
    <p:sldId id="334" r:id="rId15"/>
    <p:sldId id="335" r:id="rId16"/>
    <p:sldId id="336" r:id="rId17"/>
    <p:sldId id="337" r:id="rId18"/>
    <p:sldId id="338" r:id="rId19"/>
    <p:sldId id="329" r:id="rId20"/>
    <p:sldId id="348" r:id="rId21"/>
    <p:sldId id="349" r:id="rId22"/>
    <p:sldId id="347" r:id="rId23"/>
  </p:sldIdLst>
  <p:sldSz cx="9144000" cy="5715000" type="screen16x10"/>
  <p:notesSz cx="6858000" cy="9144000"/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5050"/>
    <a:srgbClr val="FFCCCC"/>
    <a:srgbClr val="FF9999"/>
    <a:srgbClr val="FF9393"/>
    <a:srgbClr val="FFAEFF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1" autoAdjust="0"/>
    <p:restoredTop sz="94660"/>
  </p:normalViewPr>
  <p:slideViewPr>
    <p:cSldViewPr snapToGrid="0">
      <p:cViewPr varScale="1">
        <p:scale>
          <a:sx n="88" d="100"/>
          <a:sy n="88" d="100"/>
        </p:scale>
        <p:origin x="900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5114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25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file:///D:\LOP%201%20CANH%20DIEU\Dao%20Duc%201%20moi\Bai%204.%20Sach%20se,%20gon%20gang\dd1b004tr020h05.jpg" TargetMode="Externa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40279" y="2333283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175343"/>
            <a:ext cx="7358683" cy="64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1800" b="1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1800" b="1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TRƯỜNG TIỂU HỌC ÁI MỘ B</a:t>
            </a:r>
            <a:endParaRPr lang="en-US" sz="1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25978" y="1420208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046374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970174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6" y="3399155"/>
            <a:ext cx="3231873" cy="191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241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61685" y="1504288"/>
            <a:ext cx="6193972" cy="2037197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342900" indent="-342900" algn="just">
              <a:buFontTx/>
              <a:buChar char="-"/>
            </a:pP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390182" y="3696185"/>
            <a:ext cx="5653089" cy="1754326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4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4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ý </a:t>
            </a:r>
            <a:r>
              <a:rPr lang="en-US" altLang="en-US" sz="24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kiến</a:t>
            </a:r>
            <a:endParaRPr lang="en-US" altLang="en-US" sz="24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37" y="1504288"/>
            <a:ext cx="2485797" cy="196645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36" y="3541485"/>
            <a:ext cx="2515567" cy="210882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718676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35" y="891878"/>
            <a:ext cx="3694031" cy="311121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4" name="Rectangle 33"/>
          <p:cNvSpPr/>
          <p:nvPr/>
        </p:nvSpPr>
        <p:spPr>
          <a:xfrm>
            <a:off x="3007647" y="4318464"/>
            <a:ext cx="311600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răng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3176764" y="4759816"/>
            <a:ext cx="2777773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10" y="891878"/>
            <a:ext cx="4458815" cy="348343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672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3536638" y="4759816"/>
            <a:ext cx="205802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đầu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05" y="891878"/>
            <a:ext cx="4633686" cy="368514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23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1702007" y="4759816"/>
            <a:ext cx="5727299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mặc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gương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66" y="891878"/>
            <a:ext cx="4179969" cy="349162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7721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2810487" y="4759816"/>
            <a:ext cx="351034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thắt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giầy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26" y="891878"/>
            <a:ext cx="4960050" cy="352610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843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6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1998613" y="4323518"/>
            <a:ext cx="5286473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rửa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sinh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67" y="860163"/>
            <a:ext cx="4791385" cy="332766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9785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7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3509182" y="4754540"/>
            <a:ext cx="2178250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tắm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372" y="860163"/>
            <a:ext cx="3667870" cy="366787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435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2592" y="784722"/>
            <a:ext cx="63943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923672" y="434386"/>
            <a:ext cx="611858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1008522" y="542379"/>
            <a:ext cx="611858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352885" y="505778"/>
            <a:ext cx="611856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36702"/>
            <a:ext cx="7700962" cy="1139680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687917"/>
            <a:ext cx="8699500" cy="4836583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08040"/>
            <a:ext cx="4273550" cy="387334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58429"/>
            <a:ext cx="4578350" cy="49762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51215"/>
            <a:ext cx="2618924" cy="32706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8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00321"/>
            <a:ext cx="304800" cy="25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2220132" y="4652940"/>
            <a:ext cx="4451308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cắt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tay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948" y="860163"/>
            <a:ext cx="4665677" cy="354267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718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8" y="0"/>
            <a:ext cx="2331160" cy="7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9108" y="974937"/>
            <a:ext cx="888974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răng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buổi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buổi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rủa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dậy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4: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5: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thắt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đảm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toàn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ngã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rủa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xuyên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tránh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tiêu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hóa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7: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thơm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tho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mắc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bệnh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da.</a:t>
            </a:r>
          </a:p>
          <a:p>
            <a:pPr marL="457200" indent="-457200" algn="just">
              <a:buFontTx/>
              <a:buChar char="-"/>
            </a:pPr>
            <a:r>
              <a:rPr lang="en-US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8: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Cắt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móng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mọc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0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0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4936" y="41793"/>
            <a:ext cx="8656889" cy="2220686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015996" y="585374"/>
              <a:ext cx="6371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TỰ CHĂM SÓC BẢN THÂN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3" y="2395897"/>
            <a:ext cx="3615654" cy="2415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6057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91" y="3154891"/>
            <a:ext cx="2560109" cy="25601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3741" y="253547"/>
            <a:ext cx="8540137" cy="2475140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163663" y="1230294"/>
              <a:ext cx="719299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Quần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áo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đầu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tóc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gọn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gàng</a:t>
              </a:r>
              <a:endParaRPr lang="en-US" sz="32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Thơm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tho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sạch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sẽ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càng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đáng</a:t>
              </a:r>
              <a:r>
                <a:rPr lang="en-US" sz="3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 smtClean="0">
                  <a:latin typeface="Arial" pitchFamily="34" charset="0"/>
                  <a:cs typeface="Arial" pitchFamily="34" charset="0"/>
                </a:rPr>
                <a:t>yêu</a:t>
              </a:r>
              <a:endParaRPr lang="en-US" sz="3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0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652"/>
            <a:ext cx="8229600" cy="512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13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82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0"/>
            <a:ext cx="2263091" cy="6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52227" y="296399"/>
            <a:ext cx="6493534" cy="379797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Bùi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THAT DANG YEU!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286" y="1078594"/>
            <a:ext cx="7747475" cy="44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6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6" y="77710"/>
            <a:ext cx="1706627" cy="52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Dao Duc 1 moi\Package - Lesson\Data\dd1b001tr003h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113" y="128599"/>
            <a:ext cx="899887" cy="56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3" y="1138546"/>
            <a:ext cx="5723103" cy="3129207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1796143" y="4498585"/>
            <a:ext cx="588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yêu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pic>
        <p:nvPicPr>
          <p:cNvPr id="1027" name="Picture 3" descr="D:\LOP 1 CANH DIEU\Dao Duc 1 moi\Bai 4. Sach se, gon gang\dd1b004tr021h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48" y="1841497"/>
            <a:ext cx="3637189" cy="25864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3970" y="859970"/>
            <a:ext cx="4817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/>
              <a:t>BÀI 4: SẠCH SẼ, GỌN GÀNG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23449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6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-14514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00" y="1729287"/>
            <a:ext cx="1877713" cy="3602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949280"/>
            <a:ext cx="2258055" cy="3162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9370" y="148350"/>
            <a:ext cx="5019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286" y="914047"/>
            <a:ext cx="6803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9829" y="1196173"/>
            <a:ext cx="6444342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sẽ</a:t>
            </a:r>
            <a:endParaRPr lang="en-US" sz="32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9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6" y="22339"/>
            <a:ext cx="2166243" cy="6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-14514" y="73841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40449" y="134187"/>
            <a:ext cx="226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286" y="914047"/>
            <a:ext cx="776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4" y="1710510"/>
            <a:ext cx="2402116" cy="2269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11" y="1657011"/>
            <a:ext cx="2354943" cy="2332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1" y="1671524"/>
            <a:ext cx="2369863" cy="223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8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825500"/>
            <a:ext cx="9144000" cy="4889500"/>
          </a:xfrm>
          <a:prstGeom prst="rect">
            <a:avLst/>
          </a:prstGeom>
        </p:spPr>
      </p:pic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8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8" y="0"/>
            <a:ext cx="2331160" cy="71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91659" y="1451430"/>
            <a:ext cx="6792684" cy="32947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Chân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tay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….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luôn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chải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tề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2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4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1062</TotalTime>
  <Words>499</Words>
  <Application>Microsoft Office PowerPoint</Application>
  <PresentationFormat>On-screen Show (16:10)</PresentationFormat>
  <Paragraphs>76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宋体</vt:lpstr>
      <vt:lpstr>.VnTifani Heavy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Hòa Vũ Thúy</cp:lastModifiedBy>
  <cp:revision>114</cp:revision>
  <dcterms:created xsi:type="dcterms:W3CDTF">2020-02-10T09:35:50Z</dcterms:created>
  <dcterms:modified xsi:type="dcterms:W3CDTF">2021-11-10T12:31:25Z</dcterms:modified>
</cp:coreProperties>
</file>