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34" d="100"/>
          <a:sy n="34" d="100"/>
        </p:scale>
        <p:origin x="21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012B-B17F-4298-B6DB-C1F0D558BB6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B2F-20E0-40D1-A6A6-B31A5801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0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012B-B17F-4298-B6DB-C1F0D558BB6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B2F-20E0-40D1-A6A6-B31A5801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2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012B-B17F-4298-B6DB-C1F0D558BB6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B2F-20E0-40D1-A6A6-B31A5801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99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41456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012B-B17F-4298-B6DB-C1F0D558BB6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B2F-20E0-40D1-A6A6-B31A5801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6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012B-B17F-4298-B6DB-C1F0D558BB6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B2F-20E0-40D1-A6A6-B31A5801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9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012B-B17F-4298-B6DB-C1F0D558BB6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B2F-20E0-40D1-A6A6-B31A5801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012B-B17F-4298-B6DB-C1F0D558BB6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B2F-20E0-40D1-A6A6-B31A5801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6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012B-B17F-4298-B6DB-C1F0D558BB6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B2F-20E0-40D1-A6A6-B31A5801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2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012B-B17F-4298-B6DB-C1F0D558BB6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B2F-20E0-40D1-A6A6-B31A5801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5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012B-B17F-4298-B6DB-C1F0D558BB6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B2F-20E0-40D1-A6A6-B31A5801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7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012B-B17F-4298-B6DB-C1F0D558BB6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9B2F-20E0-40D1-A6A6-B31A5801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012B-B17F-4298-B6DB-C1F0D558BB64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B9B2F-20E0-40D1-A6A6-B31A5801F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0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image" Target="../media/image13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9810750" y="5072063"/>
            <a:ext cx="118872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3680" y="4495800"/>
            <a:ext cx="9144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609600" y="0"/>
            <a:ext cx="109728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40" y="5222573"/>
            <a:ext cx="1947260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8288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20" y="193675"/>
            <a:ext cx="155448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8180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1377935" y="2799940"/>
            <a:ext cx="9534526" cy="73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36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336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336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60" y="4343400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9464"/>
            <a:ext cx="146304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3992883" y="304801"/>
            <a:ext cx="4042410" cy="44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1635070" y="210412"/>
            <a:ext cx="8830420" cy="77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/>
            <a:r>
              <a:rPr lang="en-US" sz="2160" b="1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160" b="1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  <a:endParaRPr lang="en-US" sz="216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3760774" y="1704250"/>
            <a:ext cx="5074920" cy="11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9723" tIns="54862" rIns="109723" bIns="5486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48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648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051560"/>
            <a:ext cx="109728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609600" y="1143000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9723" tIns="54862" rIns="109723" bIns="54862" anchor="ctr"/>
          <a:lstStyle/>
          <a:p>
            <a:endParaRPr lang="en-US" sz="2160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609600" y="1508760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609600" y="1565910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>
            <a:spAutoFit/>
          </a:bodyPr>
          <a:lstStyle/>
          <a:p>
            <a:endParaRPr lang="en-US" sz="2160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609600" y="1236288"/>
            <a:ext cx="20574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609600" y="1541088"/>
            <a:ext cx="82296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609600" y="1588714"/>
            <a:ext cx="82296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3657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56467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4343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633252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5029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70869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77727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8458504" y="6561197"/>
            <a:ext cx="20574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588" tIns="42794" rIns="85588" bIns="42794" anchor="ctr"/>
          <a:lstStyle/>
          <a:p>
            <a:endParaRPr lang="en-US" sz="2160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3932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4618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52352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59210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660684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73612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8047024" y="6612790"/>
            <a:ext cx="3429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88" tIns="42794" rIns="85588" bIns="42794">
            <a:spAutoFit/>
          </a:bodyPr>
          <a:lstStyle/>
          <a:p>
            <a:endParaRPr lang="en-US" sz="2160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669383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614519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408398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45907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50479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559655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779111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833975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44078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48650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541367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596231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651095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705959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760823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8156878" y="3402743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7242478" y="3564209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32613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27127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609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1066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524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20726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64617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59131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3810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4267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4724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52730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966216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911352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70104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74676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7924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847344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102108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106680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11125200" y="1152626"/>
            <a:ext cx="27432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160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609600" y="1518386"/>
            <a:ext cx="10972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609600" y="1575536"/>
            <a:ext cx="109728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160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1394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8897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24384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30784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36271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40843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456057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50901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56388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62788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6827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73380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7780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82905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883920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947928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100279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105384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1099566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113995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922020" y="991161"/>
            <a:ext cx="259766" cy="597253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16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820" y="4078987"/>
            <a:ext cx="3878248" cy="22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2569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1" y="15240"/>
            <a:ext cx="2573291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6962" y="990600"/>
            <a:ext cx="46623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36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02" y="1978876"/>
            <a:ext cx="2538200" cy="2205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72" y="1978876"/>
            <a:ext cx="2645366" cy="2317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23" y="2024161"/>
            <a:ext cx="2650808" cy="22273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88113" y="4444944"/>
            <a:ext cx="158729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b="1" dirty="0">
                <a:latin typeface="Arial" pitchFamily="34" charset="0"/>
                <a:cs typeface="Arial" pitchFamily="34" charset="0"/>
              </a:rPr>
              <a:t>1. </a:t>
            </a:r>
            <a:r>
              <a:rPr lang="en-US" sz="2160" b="1" dirty="0" err="1">
                <a:latin typeface="Arial" pitchFamily="34" charset="0"/>
                <a:cs typeface="Arial" pitchFamily="34" charset="0"/>
              </a:rPr>
              <a:t>Chải</a:t>
            </a:r>
            <a:r>
              <a:rPr lang="en-US" sz="216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60" b="1" dirty="0" err="1">
                <a:latin typeface="Arial" pitchFamily="34" charset="0"/>
                <a:cs typeface="Arial" pitchFamily="34" charset="0"/>
              </a:rPr>
              <a:t>tóc</a:t>
            </a:r>
            <a:endParaRPr lang="en-US" sz="216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90684" y="4444944"/>
            <a:ext cx="237276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2160" b="1" dirty="0" err="1">
                <a:latin typeface="Arial" pitchFamily="34" charset="0"/>
                <a:cs typeface="Arial" pitchFamily="34" charset="0"/>
              </a:rPr>
              <a:t>Buộc</a:t>
            </a:r>
            <a:r>
              <a:rPr lang="en-US" sz="216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60" b="1" dirty="0" err="1">
                <a:latin typeface="Arial" pitchFamily="34" charset="0"/>
                <a:cs typeface="Arial" pitchFamily="34" charset="0"/>
              </a:rPr>
              <a:t>dây</a:t>
            </a:r>
            <a:r>
              <a:rPr lang="en-US" sz="216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60" b="1" dirty="0" err="1">
                <a:latin typeface="Arial" pitchFamily="34" charset="0"/>
                <a:cs typeface="Arial" pitchFamily="34" charset="0"/>
              </a:rPr>
              <a:t>giày</a:t>
            </a:r>
            <a:endParaRPr lang="en-US" sz="216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4804" y="4391034"/>
            <a:ext cx="240482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b="1" dirty="0">
                <a:latin typeface="Arial" pitchFamily="34" charset="0"/>
                <a:cs typeface="Arial" pitchFamily="34" charset="0"/>
              </a:rPr>
              <a:t>3. </a:t>
            </a:r>
            <a:r>
              <a:rPr lang="en-US" sz="2160" b="1" dirty="0" err="1">
                <a:latin typeface="Arial" pitchFamily="34" charset="0"/>
                <a:cs typeface="Arial" pitchFamily="34" charset="0"/>
              </a:rPr>
              <a:t>Bấm</a:t>
            </a:r>
            <a:r>
              <a:rPr lang="en-US" sz="216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60" b="1" dirty="0" err="1">
                <a:latin typeface="Arial" pitchFamily="34" charset="0"/>
                <a:cs typeface="Arial" pitchFamily="34" charset="0"/>
              </a:rPr>
              <a:t>móng</a:t>
            </a:r>
            <a:r>
              <a:rPr lang="en-US" sz="216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60" b="1" dirty="0" err="1">
                <a:latin typeface="Arial" pitchFamily="34" charset="0"/>
                <a:cs typeface="Arial" pitchFamily="34" charset="0"/>
              </a:rPr>
              <a:t>tay</a:t>
            </a:r>
            <a:endParaRPr lang="en-US" sz="216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21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76549" y="1915886"/>
            <a:ext cx="9422675" cy="3187338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1" y="15240"/>
            <a:ext cx="2573291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6962" y="990600"/>
            <a:ext cx="46623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36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76338" y="1885780"/>
            <a:ext cx="8517787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luôn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gàng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luôn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gàng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36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0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708"/>
            <a:ext cx="2560320" cy="7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609600" y="816432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3" name="Rectangle 2"/>
          <p:cNvSpPr/>
          <p:nvPr/>
        </p:nvSpPr>
        <p:spPr>
          <a:xfrm>
            <a:off x="731520" y="991449"/>
            <a:ext cx="104851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marL="411480" indent="-41148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Chải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tóc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buộc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dây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giày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rửa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11480" indent="-41148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“Ai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quần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áo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luôn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11480" indent="-41148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răng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rửa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mặt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411480" indent="-41148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Tắm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gội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411480" indent="-41148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Chải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tóc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411480" indent="-41148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Chỉnh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quần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giày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dép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4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70" y="3785870"/>
            <a:ext cx="3072131" cy="307213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06089" y="304256"/>
            <a:ext cx="10248164" cy="2970168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171972" y="1230294"/>
              <a:ext cx="7176378" cy="1061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840" dirty="0" err="1">
                  <a:latin typeface="Arial" pitchFamily="34" charset="0"/>
                  <a:cs typeface="Arial" pitchFamily="34" charset="0"/>
                </a:rPr>
                <a:t>Quần</a:t>
              </a:r>
              <a:r>
                <a:rPr lang="en-US" sz="384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dirty="0" err="1">
                  <a:latin typeface="Arial" pitchFamily="34" charset="0"/>
                  <a:cs typeface="Arial" pitchFamily="34" charset="0"/>
                </a:rPr>
                <a:t>áo</a:t>
              </a:r>
              <a:r>
                <a:rPr lang="en-US" sz="384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840" dirty="0" err="1">
                  <a:latin typeface="Arial" pitchFamily="34" charset="0"/>
                  <a:cs typeface="Arial" pitchFamily="34" charset="0"/>
                </a:rPr>
                <a:t>đầu</a:t>
              </a:r>
              <a:r>
                <a:rPr lang="en-US" sz="384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dirty="0" err="1">
                  <a:latin typeface="Arial" pitchFamily="34" charset="0"/>
                  <a:cs typeface="Arial" pitchFamily="34" charset="0"/>
                </a:rPr>
                <a:t>tóc</a:t>
              </a:r>
              <a:r>
                <a:rPr lang="en-US" sz="384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dirty="0" err="1">
                  <a:latin typeface="Arial" pitchFamily="34" charset="0"/>
                  <a:cs typeface="Arial" pitchFamily="34" charset="0"/>
                </a:rPr>
                <a:t>gọn</a:t>
              </a:r>
              <a:r>
                <a:rPr lang="en-US" sz="384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dirty="0" err="1">
                  <a:latin typeface="Arial" pitchFamily="34" charset="0"/>
                  <a:cs typeface="Arial" pitchFamily="34" charset="0"/>
                </a:rPr>
                <a:t>gàng</a:t>
              </a:r>
              <a:endParaRPr lang="en-US" sz="3840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840" dirty="0" err="1">
                  <a:latin typeface="Arial" pitchFamily="34" charset="0"/>
                  <a:cs typeface="Arial" pitchFamily="34" charset="0"/>
                </a:rPr>
                <a:t>Thơm</a:t>
              </a:r>
              <a:r>
                <a:rPr lang="en-US" sz="384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dirty="0" err="1">
                  <a:latin typeface="Arial" pitchFamily="34" charset="0"/>
                  <a:cs typeface="Arial" pitchFamily="34" charset="0"/>
                </a:rPr>
                <a:t>tho</a:t>
              </a:r>
              <a:r>
                <a:rPr lang="en-US" sz="384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840" dirty="0" err="1">
                  <a:latin typeface="Arial" pitchFamily="34" charset="0"/>
                  <a:cs typeface="Arial" pitchFamily="34" charset="0"/>
                </a:rPr>
                <a:t>sạch</a:t>
              </a:r>
              <a:r>
                <a:rPr lang="en-US" sz="384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dirty="0" err="1">
                  <a:latin typeface="Arial" pitchFamily="34" charset="0"/>
                  <a:cs typeface="Arial" pitchFamily="34" charset="0"/>
                </a:rPr>
                <a:t>sẽ</a:t>
              </a:r>
              <a:r>
                <a:rPr lang="en-US" sz="384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384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384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dirty="0" err="1">
                  <a:latin typeface="Arial" pitchFamily="34" charset="0"/>
                  <a:cs typeface="Arial" pitchFamily="34" charset="0"/>
                </a:rPr>
                <a:t>càng</a:t>
              </a:r>
              <a:r>
                <a:rPr lang="en-US" sz="384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dirty="0" err="1">
                  <a:latin typeface="Arial" pitchFamily="34" charset="0"/>
                  <a:cs typeface="Arial" pitchFamily="34" charset="0"/>
                </a:rPr>
                <a:t>đáng</a:t>
              </a:r>
              <a:r>
                <a:rPr lang="en-US" sz="384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dirty="0" err="1">
                  <a:latin typeface="Arial" pitchFamily="34" charset="0"/>
                  <a:cs typeface="Arial" pitchFamily="34" charset="0"/>
                </a:rPr>
                <a:t>yêu</a:t>
              </a:r>
              <a:endParaRPr lang="en-US" sz="384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35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70"/>
            <a:ext cx="10972800" cy="683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5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19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"/>
            <a:ext cx="10972800" cy="685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23524" y="50152"/>
            <a:ext cx="10388267" cy="2664823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015996" y="593069"/>
              <a:ext cx="637177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4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84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84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84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84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TỰ CHĂM SÓC BẢN THÂN</a:t>
              </a:r>
              <a:endParaRPr lang="en-US" sz="384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80" y="2875077"/>
            <a:ext cx="4338785" cy="2898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1189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020" y="2014175"/>
            <a:ext cx="7410450" cy="308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2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75360" y="1237838"/>
            <a:ext cx="10058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sz="2160"/>
          </a:p>
        </p:txBody>
      </p:sp>
      <p:sp>
        <p:nvSpPr>
          <p:cNvPr id="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63092" y="1233732"/>
            <a:ext cx="858393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8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88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ounded Rectangle 3"/>
          <p:cNvSpPr/>
          <p:nvPr>
            <p:custDataLst>
              <p:tags r:id="rId3"/>
            </p:custDataLst>
          </p:nvPr>
        </p:nvSpPr>
        <p:spPr>
          <a:xfrm>
            <a:off x="1323703" y="2027256"/>
            <a:ext cx="5788753" cy="2344448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33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88276" y="4835996"/>
            <a:ext cx="10485120" cy="186512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Quan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sát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nêu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những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không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nên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vì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sao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?</a:t>
            </a:r>
            <a:endParaRPr lang="en-US" altLang="en-US" sz="288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trình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80" b="1" dirty="0">
                <a:solidFill>
                  <a:srgbClr val="006600"/>
                </a:solidFill>
                <a:latin typeface="Arial" charset="0"/>
                <a:cs typeface="Arial" charset="0"/>
              </a:rPr>
              <a:t>ý </a:t>
            </a:r>
            <a:r>
              <a:rPr lang="en-US" altLang="en-US" sz="288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kiến</a:t>
            </a:r>
            <a:endParaRPr lang="en-US" altLang="en-US" sz="288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09600" y="1199602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6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147310" y="80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14731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090160" y="54086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107308" y="33448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107308" y="15985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107308" y="110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107308" y="17572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107308" y="15985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107308" y="15985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5107308" y="33448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5107308" y="17572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5107308" y="33448"/>
            <a:ext cx="2074544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181600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5181600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5181600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5147310" y="12317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648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5118734" y="1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648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090160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648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5118734" y="1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648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5118734" y="24361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648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5118734" y="33448"/>
            <a:ext cx="2074546" cy="108952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648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648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710" y="-33448"/>
            <a:ext cx="260032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20" y="-1916"/>
            <a:ext cx="260032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98" y="2027256"/>
            <a:ext cx="2855483" cy="255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23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609600" y="990600"/>
            <a:ext cx="10972800" cy="5867400"/>
          </a:xfrm>
          <a:prstGeom prst="rect">
            <a:avLst/>
          </a:prstGeom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sp>
        <p:nvSpPr>
          <p:cNvPr id="10" name="Rounded Rectangle 9"/>
          <p:cNvSpPr/>
          <p:nvPr/>
        </p:nvSpPr>
        <p:spPr>
          <a:xfrm>
            <a:off x="3239591" y="1341120"/>
            <a:ext cx="8151221" cy="431945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8640" indent="-548640" algn="just"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Đùa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vũng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bẩn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quần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ao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bẩn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bẩn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bắn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da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ngứa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da.</a:t>
            </a:r>
          </a:p>
          <a:p>
            <a:pPr algn="just"/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bốc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bốc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rửa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dễ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giun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sán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dễ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Bôi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bẩn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áo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tóc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rối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bù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xù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bẩn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bôi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áo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áo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bẩn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tóc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rối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gàng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" y="52138"/>
            <a:ext cx="2154284" cy="81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86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1" y="15240"/>
            <a:ext cx="2573291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6962" y="990600"/>
            <a:ext cx="46623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36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8401" y="1637006"/>
            <a:ext cx="288732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336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95466" y="6027003"/>
            <a:ext cx="839043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khuyên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88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01" y="2491293"/>
            <a:ext cx="8520362" cy="333285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2613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1" y="15240"/>
            <a:ext cx="2573291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6962" y="990600"/>
            <a:ext cx="46623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36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8401" y="1637006"/>
            <a:ext cx="288732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336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6297" y="5739557"/>
            <a:ext cx="1030550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khuyên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bẩn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bẩn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quần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áo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8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590" y="2387504"/>
            <a:ext cx="8206855" cy="321022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6045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1" y="15240"/>
            <a:ext cx="2573291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6962" y="990600"/>
            <a:ext cx="46623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36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8401" y="1637006"/>
            <a:ext cx="288732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336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3376" y="5739557"/>
            <a:ext cx="481910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8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làm gì?</a:t>
            </a:r>
            <a:endParaRPr lang="vi-VN" sz="288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75" y="2580089"/>
            <a:ext cx="6905549" cy="288218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1530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3" tIns="54862" rIns="109723" bIns="54862"/>
          <a:lstStyle/>
          <a:p>
            <a:endParaRPr lang="en-US" sz="216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1" y="15240"/>
            <a:ext cx="2573291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6962" y="990600"/>
            <a:ext cx="466235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36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8401" y="1637006"/>
            <a:ext cx="288732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336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336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2449" y="5683625"/>
            <a:ext cx="1043286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An,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nhắc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chải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tóc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gàng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8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8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8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75" y="2580089"/>
            <a:ext cx="6905549" cy="288218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1838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399</Words>
  <Application>Microsoft Office PowerPoint</Application>
  <PresentationFormat>Widescreen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.VnTifani Heavy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Hòa Vũ Thúy</dc:creator>
  <cp:lastModifiedBy>Hòa Vũ Thúy</cp:lastModifiedBy>
  <cp:revision>1</cp:revision>
  <dcterms:created xsi:type="dcterms:W3CDTF">2021-11-10T12:26:54Z</dcterms:created>
  <dcterms:modified xsi:type="dcterms:W3CDTF">2021-11-10T12:28:59Z</dcterms:modified>
</cp:coreProperties>
</file>