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0" r:id="rId2"/>
    <p:sldId id="256" r:id="rId3"/>
    <p:sldId id="257" r:id="rId4"/>
    <p:sldId id="318" r:id="rId5"/>
    <p:sldId id="343" r:id="rId6"/>
    <p:sldId id="320" r:id="rId7"/>
    <p:sldId id="344" r:id="rId8"/>
    <p:sldId id="345" r:id="rId9"/>
    <p:sldId id="336" r:id="rId10"/>
    <p:sldId id="319" r:id="rId11"/>
    <p:sldId id="346" r:id="rId12"/>
    <p:sldId id="347" r:id="rId13"/>
    <p:sldId id="326" r:id="rId14"/>
    <p:sldId id="342" r:id="rId15"/>
    <p:sldId id="334" r:id="rId16"/>
    <p:sldId id="308" r:id="rId17"/>
  </p:sldIdLst>
  <p:sldSz cx="9144000" cy="5715000" type="screen16x10"/>
  <p:notesSz cx="6858000" cy="9144000"/>
  <p:embeddedFontLst>
    <p:embeddedFont>
      <p:font typeface=".VnTifani Heavy" panose="020B7200000000000000" pitchFamily="34" charset="0"/>
      <p:regular r:id="rId18"/>
    </p:embeddedFont>
    <p:embeddedFont>
      <p:font typeface="Calibri" panose="020F0502020204030204" pitchFamily="34" charset="0"/>
      <p:regular r:id="rId19"/>
      <p:bold r:id="rId20"/>
      <p:italic r:id="rId21"/>
      <p:boldItalic r:id="rId22"/>
    </p:embeddedFont>
    <p:embeddedFont>
      <p:font typeface="VNI-Thufap2"/>
      <p:regular r:id="rId23"/>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9393"/>
    <a:srgbClr val="006600"/>
    <a:srgbClr val="000066"/>
    <a:srgbClr val="0000CC"/>
    <a:srgbClr val="00CCFF"/>
    <a:srgbClr val="FF6600"/>
    <a:srgbClr val="FFAEFF"/>
    <a:srgbClr val="2E3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77" d="100"/>
          <a:sy n="77" d="100"/>
        </p:scale>
        <p:origin x="1068" y="48"/>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48F26-A7D8-4668-A7D3-099AE5FC06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A2A1190-5EC6-42F8-A9D7-CB8C5511868F}">
      <dgm:prSet phldrT="[Text]" custT="1"/>
      <dgm:spPr>
        <a:solidFill>
          <a:srgbClr val="FF9393"/>
        </a:solidFill>
      </dgm:spPr>
      <dgm:t>
        <a:bodyPr/>
        <a:lstStyle/>
        <a:p>
          <a:r>
            <a:rPr lang="en-US" sz="2400" b="1" dirty="0">
              <a:latin typeface="Arial" pitchFamily="34" charset="0"/>
              <a:cs typeface="Arial" pitchFamily="34" charset="0"/>
            </a:rPr>
            <a:t>1</a:t>
          </a:r>
        </a:p>
      </dgm:t>
    </dgm:pt>
    <dgm:pt modelId="{786A4D74-0CC7-4005-B528-5492A6A63A8F}" type="parTrans" cxnId="{0A35D3EF-9BEC-4138-A487-E3D92E69A738}">
      <dgm:prSet/>
      <dgm:spPr/>
      <dgm:t>
        <a:bodyPr/>
        <a:lstStyle/>
        <a:p>
          <a:endParaRPr lang="en-US" sz="2400">
            <a:latin typeface="Arial" pitchFamily="34" charset="0"/>
            <a:cs typeface="Arial" pitchFamily="34" charset="0"/>
          </a:endParaRPr>
        </a:p>
      </dgm:t>
    </dgm:pt>
    <dgm:pt modelId="{20709BAD-1F0D-40FC-850C-1F2CB92E0B92}" type="sibTrans" cxnId="{0A35D3EF-9BEC-4138-A487-E3D92E69A738}">
      <dgm:prSet/>
      <dgm:spPr/>
      <dgm:t>
        <a:bodyPr/>
        <a:lstStyle/>
        <a:p>
          <a:endParaRPr lang="en-US" sz="2400">
            <a:latin typeface="Arial" pitchFamily="34" charset="0"/>
            <a:cs typeface="Arial" pitchFamily="34" charset="0"/>
          </a:endParaRPr>
        </a:p>
      </dgm:t>
    </dgm:pt>
    <dgm:pt modelId="{87043FB1-16FE-4831-B342-A2CEEA87501E}">
      <dgm:prSet phldrT="[Text]" custT="1"/>
      <dgm:spPr>
        <a:solidFill>
          <a:srgbClr val="00B050"/>
        </a:solidFill>
        <a:ln>
          <a:solidFill>
            <a:srgbClr val="FFFF00"/>
          </a:solidFill>
        </a:ln>
      </dgm:spPr>
      <dgm:t>
        <a:bodyPr/>
        <a:lstStyle/>
        <a:p>
          <a:r>
            <a:rPr lang="en-US" sz="2400" b="1" dirty="0">
              <a:solidFill>
                <a:srgbClr val="FFFF00"/>
              </a:solidFill>
              <a:latin typeface="Arial" pitchFamily="34" charset="0"/>
              <a:cs typeface="Arial" pitchFamily="34" charset="0"/>
            </a:rPr>
            <a:t>1. </a:t>
          </a:r>
          <a:r>
            <a:rPr lang="en-US" sz="2400" b="1" dirty="0" err="1">
              <a:solidFill>
                <a:srgbClr val="FFFF00"/>
              </a:solidFill>
              <a:latin typeface="Arial" pitchFamily="34" charset="0"/>
              <a:cs typeface="Arial" pitchFamily="34" charset="0"/>
            </a:rPr>
            <a:t>Cầm</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dao</a:t>
          </a:r>
          <a:r>
            <a:rPr lang="en-US" sz="2400" b="1" dirty="0">
              <a:solidFill>
                <a:srgbClr val="FFFF00"/>
              </a:solidFill>
              <a:latin typeface="Arial" pitchFamily="34" charset="0"/>
              <a:cs typeface="Arial" pitchFamily="34" charset="0"/>
            </a:rPr>
            <a:t> ở </a:t>
          </a:r>
          <a:r>
            <a:rPr lang="en-US" sz="2400" b="1" dirty="0" err="1">
              <a:solidFill>
                <a:srgbClr val="FFFF00"/>
              </a:solidFill>
              <a:latin typeface="Arial" pitchFamily="34" charset="0"/>
              <a:cs typeface="Arial" pitchFamily="34" charset="0"/>
            </a:rPr>
            <a:t>cán</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dao</a:t>
          </a:r>
          <a:endParaRPr lang="en-US" sz="2400" b="1" dirty="0">
            <a:solidFill>
              <a:srgbClr val="FFFF00"/>
            </a:solidFill>
            <a:latin typeface="Arial" pitchFamily="34" charset="0"/>
            <a:cs typeface="Arial" pitchFamily="34" charset="0"/>
          </a:endParaRPr>
        </a:p>
      </dgm:t>
    </dgm:pt>
    <dgm:pt modelId="{BEE5CAAB-0E07-4781-89F0-ADB7AA47922B}" type="parTrans" cxnId="{58A8F7B4-583F-4A5A-B293-B884EF2A2698}">
      <dgm:prSet/>
      <dgm:spPr/>
      <dgm:t>
        <a:bodyPr/>
        <a:lstStyle/>
        <a:p>
          <a:endParaRPr lang="en-US" sz="2400">
            <a:latin typeface="Arial" pitchFamily="34" charset="0"/>
            <a:cs typeface="Arial" pitchFamily="34" charset="0"/>
          </a:endParaRPr>
        </a:p>
      </dgm:t>
    </dgm:pt>
    <dgm:pt modelId="{9F11C058-8C20-4DAE-80CA-4483884FA21E}" type="sibTrans" cxnId="{58A8F7B4-583F-4A5A-B293-B884EF2A2698}">
      <dgm:prSet/>
      <dgm:spPr/>
      <dgm:t>
        <a:bodyPr/>
        <a:lstStyle/>
        <a:p>
          <a:endParaRPr lang="en-US" sz="2400">
            <a:latin typeface="Arial" pitchFamily="34" charset="0"/>
            <a:cs typeface="Arial" pitchFamily="34" charset="0"/>
          </a:endParaRPr>
        </a:p>
      </dgm:t>
    </dgm:pt>
    <dgm:pt modelId="{84F6D291-B3F7-44D1-BAEA-55D79867EBE4}">
      <dgm:prSet phldrT="[Text]" custT="1"/>
      <dgm:spPr>
        <a:solidFill>
          <a:srgbClr val="FF9393"/>
        </a:solidFill>
      </dgm:spPr>
      <dgm:t>
        <a:bodyPr/>
        <a:lstStyle/>
        <a:p>
          <a:r>
            <a:rPr lang="en-US" sz="2400" b="1" dirty="0">
              <a:latin typeface="Arial" pitchFamily="34" charset="0"/>
              <a:cs typeface="Arial" pitchFamily="34" charset="0"/>
            </a:rPr>
            <a:t>2</a:t>
          </a:r>
        </a:p>
      </dgm:t>
    </dgm:pt>
    <dgm:pt modelId="{86887BB9-DCE7-42B0-89A7-3D7A786311B4}" type="parTrans" cxnId="{BE6C6550-D871-465B-93B8-F34CED037FD1}">
      <dgm:prSet/>
      <dgm:spPr/>
      <dgm:t>
        <a:bodyPr/>
        <a:lstStyle/>
        <a:p>
          <a:endParaRPr lang="en-US" sz="2400">
            <a:latin typeface="Arial" pitchFamily="34" charset="0"/>
            <a:cs typeface="Arial" pitchFamily="34" charset="0"/>
          </a:endParaRPr>
        </a:p>
      </dgm:t>
    </dgm:pt>
    <dgm:pt modelId="{212F56A1-410C-4D97-9896-1B35FD563F73}" type="sibTrans" cxnId="{BE6C6550-D871-465B-93B8-F34CED037FD1}">
      <dgm:prSet/>
      <dgm:spPr/>
      <dgm:t>
        <a:bodyPr/>
        <a:lstStyle/>
        <a:p>
          <a:endParaRPr lang="en-US" sz="2400">
            <a:latin typeface="Arial" pitchFamily="34" charset="0"/>
            <a:cs typeface="Arial" pitchFamily="34" charset="0"/>
          </a:endParaRPr>
        </a:p>
      </dgm:t>
    </dgm:pt>
    <dgm:pt modelId="{6755E041-1262-41A3-A8DF-4375498CB13B}">
      <dgm:prSet phldrT="[Text]" custT="1"/>
      <dgm:spPr>
        <a:solidFill>
          <a:srgbClr val="00B050"/>
        </a:solidFill>
        <a:ln>
          <a:solidFill>
            <a:srgbClr val="FFFF00"/>
          </a:solidFill>
        </a:ln>
      </dgm:spPr>
      <dgm:t>
        <a:bodyPr/>
        <a:lstStyle/>
        <a:p>
          <a:r>
            <a:rPr lang="vi-VN" sz="2400" b="1" dirty="0">
              <a:solidFill>
                <a:srgbClr val="FFFF00"/>
              </a:solidFill>
              <a:latin typeface="Arial" pitchFamily="34" charset="0"/>
              <a:cs typeface="Arial" pitchFamily="34" charset="0"/>
            </a:rPr>
            <a:t>2. Để tay ướt khi cầm dây điện</a:t>
          </a:r>
          <a:endParaRPr lang="en-US" sz="2400" b="1" dirty="0">
            <a:solidFill>
              <a:srgbClr val="FFFF00"/>
            </a:solidFill>
            <a:latin typeface="Arial" pitchFamily="34" charset="0"/>
            <a:cs typeface="Arial" pitchFamily="34" charset="0"/>
          </a:endParaRPr>
        </a:p>
      </dgm:t>
    </dgm:pt>
    <dgm:pt modelId="{AB03DA8C-FC0E-4493-8787-3FF635567A74}" type="parTrans" cxnId="{6DB52C71-915D-4358-B2B5-987023230464}">
      <dgm:prSet/>
      <dgm:spPr/>
      <dgm:t>
        <a:bodyPr/>
        <a:lstStyle/>
        <a:p>
          <a:endParaRPr lang="en-US" sz="2400">
            <a:latin typeface="Arial" pitchFamily="34" charset="0"/>
            <a:cs typeface="Arial" pitchFamily="34" charset="0"/>
          </a:endParaRPr>
        </a:p>
      </dgm:t>
    </dgm:pt>
    <dgm:pt modelId="{35E8FAA3-EB1C-4102-AED2-E0A574740CAD}" type="sibTrans" cxnId="{6DB52C71-915D-4358-B2B5-987023230464}">
      <dgm:prSet/>
      <dgm:spPr/>
      <dgm:t>
        <a:bodyPr/>
        <a:lstStyle/>
        <a:p>
          <a:endParaRPr lang="en-US" sz="2400">
            <a:latin typeface="Arial" pitchFamily="34" charset="0"/>
            <a:cs typeface="Arial" pitchFamily="34" charset="0"/>
          </a:endParaRPr>
        </a:p>
      </dgm:t>
    </dgm:pt>
    <dgm:pt modelId="{7A80B313-23A2-4E88-AB0F-9864C644CB7A}">
      <dgm:prSet phldrT="[Text]" custT="1"/>
      <dgm:spPr>
        <a:solidFill>
          <a:srgbClr val="FF9393"/>
        </a:solidFill>
      </dgm:spPr>
      <dgm:t>
        <a:bodyPr/>
        <a:lstStyle/>
        <a:p>
          <a:r>
            <a:rPr lang="en-US" sz="2400" b="1" dirty="0">
              <a:latin typeface="Arial" pitchFamily="34" charset="0"/>
              <a:cs typeface="Arial" pitchFamily="34" charset="0"/>
            </a:rPr>
            <a:t>3</a:t>
          </a:r>
        </a:p>
      </dgm:t>
    </dgm:pt>
    <dgm:pt modelId="{266E019C-7AF4-4896-BB2C-394EE431721C}" type="parTrans" cxnId="{6A0CE2DD-35F0-4419-8C83-21782217093C}">
      <dgm:prSet/>
      <dgm:spPr/>
      <dgm:t>
        <a:bodyPr/>
        <a:lstStyle/>
        <a:p>
          <a:endParaRPr lang="en-US" sz="2400">
            <a:latin typeface="Arial" pitchFamily="34" charset="0"/>
            <a:cs typeface="Arial" pitchFamily="34" charset="0"/>
          </a:endParaRPr>
        </a:p>
      </dgm:t>
    </dgm:pt>
    <dgm:pt modelId="{655FD024-8852-491B-BD8D-2A28BF135A5E}" type="sibTrans" cxnId="{6A0CE2DD-35F0-4419-8C83-21782217093C}">
      <dgm:prSet/>
      <dgm:spPr/>
      <dgm:t>
        <a:bodyPr/>
        <a:lstStyle/>
        <a:p>
          <a:endParaRPr lang="en-US" sz="2400">
            <a:latin typeface="Arial" pitchFamily="34" charset="0"/>
            <a:cs typeface="Arial" pitchFamily="34" charset="0"/>
          </a:endParaRPr>
        </a:p>
      </dgm:t>
    </dgm:pt>
    <dgm:pt modelId="{481AADEA-302B-4472-BEAC-EA1A0D27C499}">
      <dgm:prSet phldrT="[Text]" custT="1"/>
      <dgm:spPr>
        <a:solidFill>
          <a:srgbClr val="00B050"/>
        </a:solidFill>
        <a:ln>
          <a:solidFill>
            <a:srgbClr val="FFFF00"/>
          </a:solidFill>
        </a:ln>
      </dgm:spPr>
      <dgm:t>
        <a:bodyPr/>
        <a:lstStyle/>
        <a:p>
          <a:r>
            <a:rPr lang="vi-VN" sz="2400" b="1" dirty="0">
              <a:solidFill>
                <a:srgbClr val="FFFF00"/>
              </a:solidFill>
              <a:latin typeface="Arial" pitchFamily="34" charset="0"/>
              <a:cs typeface="Arial" pitchFamily="34" charset="0"/>
            </a:rPr>
            <a:t>3. Cầm vào cốc khi chứa nước nóng</a:t>
          </a:r>
          <a:endParaRPr lang="en-US" sz="2400" b="1" dirty="0">
            <a:solidFill>
              <a:srgbClr val="FFFF00"/>
            </a:solidFill>
            <a:latin typeface="Arial" pitchFamily="34" charset="0"/>
            <a:cs typeface="Arial" pitchFamily="34" charset="0"/>
          </a:endParaRPr>
        </a:p>
      </dgm:t>
    </dgm:pt>
    <dgm:pt modelId="{B62C99B4-49C6-43D2-A17D-36813E6B1416}" type="parTrans" cxnId="{0CEB2C2B-901D-4D89-B565-A7C7071C9F52}">
      <dgm:prSet/>
      <dgm:spPr/>
      <dgm:t>
        <a:bodyPr/>
        <a:lstStyle/>
        <a:p>
          <a:endParaRPr lang="en-US" sz="2400">
            <a:latin typeface="Arial" pitchFamily="34" charset="0"/>
            <a:cs typeface="Arial" pitchFamily="34" charset="0"/>
          </a:endParaRPr>
        </a:p>
      </dgm:t>
    </dgm:pt>
    <dgm:pt modelId="{87CDEA9F-4BAD-4128-822A-E1A103A31344}" type="sibTrans" cxnId="{0CEB2C2B-901D-4D89-B565-A7C7071C9F52}">
      <dgm:prSet/>
      <dgm:spPr/>
      <dgm:t>
        <a:bodyPr/>
        <a:lstStyle/>
        <a:p>
          <a:endParaRPr lang="en-US" sz="2400">
            <a:latin typeface="Arial" pitchFamily="34" charset="0"/>
            <a:cs typeface="Arial" pitchFamily="34" charset="0"/>
          </a:endParaRPr>
        </a:p>
      </dgm:t>
    </dgm:pt>
    <dgm:pt modelId="{08A572D0-83AC-4E79-AA7E-3720998A5C6C}">
      <dgm:prSet phldrT="[Text]" custT="1"/>
      <dgm:spPr>
        <a:solidFill>
          <a:srgbClr val="FF9393"/>
        </a:solidFill>
      </dgm:spPr>
      <dgm:t>
        <a:bodyPr/>
        <a:lstStyle/>
        <a:p>
          <a:r>
            <a:rPr lang="en-US" sz="2400" b="1" dirty="0">
              <a:latin typeface="Arial" pitchFamily="34" charset="0"/>
              <a:cs typeface="Arial" pitchFamily="34" charset="0"/>
            </a:rPr>
            <a:t>4</a:t>
          </a:r>
        </a:p>
      </dgm:t>
    </dgm:pt>
    <dgm:pt modelId="{AF82BD06-3216-4D3D-AB83-8C4AF3161FD1}" type="parTrans" cxnId="{7A637E6B-D536-4D1A-9471-33057C568E3F}">
      <dgm:prSet/>
      <dgm:spPr/>
      <dgm:t>
        <a:bodyPr/>
        <a:lstStyle/>
        <a:p>
          <a:endParaRPr lang="en-US" sz="2400">
            <a:latin typeface="Arial" pitchFamily="34" charset="0"/>
            <a:cs typeface="Arial" pitchFamily="34" charset="0"/>
          </a:endParaRPr>
        </a:p>
      </dgm:t>
    </dgm:pt>
    <dgm:pt modelId="{B4C51AA6-762B-4F6F-AD56-B2781B6548B4}" type="sibTrans" cxnId="{7A637E6B-D536-4D1A-9471-33057C568E3F}">
      <dgm:prSet/>
      <dgm:spPr/>
      <dgm:t>
        <a:bodyPr/>
        <a:lstStyle/>
        <a:p>
          <a:endParaRPr lang="en-US" sz="2400">
            <a:latin typeface="Arial" pitchFamily="34" charset="0"/>
            <a:cs typeface="Arial" pitchFamily="34" charset="0"/>
          </a:endParaRPr>
        </a:p>
      </dgm:t>
    </dgm:pt>
    <dgm:pt modelId="{F0FBE3F1-33F0-4F20-BFC5-8EB87A7D4D58}">
      <dgm:prSet phldrT="[Text]" custT="1"/>
      <dgm:spPr>
        <a:solidFill>
          <a:srgbClr val="00B050"/>
        </a:solidFill>
        <a:ln>
          <a:solidFill>
            <a:srgbClr val="FFFF00"/>
          </a:solidFill>
        </a:ln>
      </dgm:spPr>
      <dgm:t>
        <a:bodyPr/>
        <a:lstStyle/>
        <a:p>
          <a:r>
            <a:rPr lang="vi-VN" sz="2400" b="1" dirty="0">
              <a:solidFill>
                <a:srgbClr val="FFFF00"/>
              </a:solidFill>
              <a:latin typeface="Arial" pitchFamily="34" charset="0"/>
              <a:cs typeface="Arial" pitchFamily="34" charset="0"/>
            </a:rPr>
            <a:t>4. Cầm dao ở phần lưỡi dao</a:t>
          </a:r>
          <a:endParaRPr lang="en-US" sz="2400" b="1" dirty="0">
            <a:solidFill>
              <a:srgbClr val="FFFF00"/>
            </a:solidFill>
            <a:latin typeface="Arial" pitchFamily="34" charset="0"/>
            <a:cs typeface="Arial" pitchFamily="34" charset="0"/>
          </a:endParaRPr>
        </a:p>
      </dgm:t>
    </dgm:pt>
    <dgm:pt modelId="{8C0FE2E3-FE67-4E0A-A908-1097F9ABDFDA}" type="parTrans" cxnId="{33B130B2-38DB-41DF-8998-8A22F767C374}">
      <dgm:prSet/>
      <dgm:spPr/>
      <dgm:t>
        <a:bodyPr/>
        <a:lstStyle/>
        <a:p>
          <a:endParaRPr lang="en-US" sz="2400">
            <a:latin typeface="Arial" pitchFamily="34" charset="0"/>
            <a:cs typeface="Arial" pitchFamily="34" charset="0"/>
          </a:endParaRPr>
        </a:p>
      </dgm:t>
    </dgm:pt>
    <dgm:pt modelId="{7727E46A-2EE9-41AA-898D-09F2A691BB8E}" type="sibTrans" cxnId="{33B130B2-38DB-41DF-8998-8A22F767C374}">
      <dgm:prSet/>
      <dgm:spPr/>
      <dgm:t>
        <a:bodyPr/>
        <a:lstStyle/>
        <a:p>
          <a:endParaRPr lang="en-US" sz="2400">
            <a:latin typeface="Arial" pitchFamily="34" charset="0"/>
            <a:cs typeface="Arial" pitchFamily="34" charset="0"/>
          </a:endParaRPr>
        </a:p>
      </dgm:t>
    </dgm:pt>
    <dgm:pt modelId="{08333B9A-9D41-4B4D-AA49-ABBC85DB8987}">
      <dgm:prSet phldrT="[Text]" custT="1"/>
      <dgm:spPr>
        <a:solidFill>
          <a:srgbClr val="FF9393"/>
        </a:solidFill>
      </dgm:spPr>
      <dgm:t>
        <a:bodyPr/>
        <a:lstStyle/>
        <a:p>
          <a:r>
            <a:rPr lang="en-US" sz="2400" b="1" dirty="0">
              <a:latin typeface="Arial" pitchFamily="34" charset="0"/>
              <a:cs typeface="Arial" pitchFamily="34" charset="0"/>
            </a:rPr>
            <a:t>5</a:t>
          </a:r>
        </a:p>
      </dgm:t>
    </dgm:pt>
    <dgm:pt modelId="{2E06A2E3-864F-4DA8-9BBF-21CFB7BEE453}" type="parTrans" cxnId="{97935A19-110E-43B0-86C9-4093B0BCD608}">
      <dgm:prSet/>
      <dgm:spPr/>
      <dgm:t>
        <a:bodyPr/>
        <a:lstStyle/>
        <a:p>
          <a:endParaRPr lang="en-US" sz="2400">
            <a:latin typeface="Arial" pitchFamily="34" charset="0"/>
            <a:cs typeface="Arial" pitchFamily="34" charset="0"/>
          </a:endParaRPr>
        </a:p>
      </dgm:t>
    </dgm:pt>
    <dgm:pt modelId="{B418ECE1-BBFA-4DB4-93C0-EB4F0601227A}" type="sibTrans" cxnId="{97935A19-110E-43B0-86C9-4093B0BCD608}">
      <dgm:prSet/>
      <dgm:spPr/>
      <dgm:t>
        <a:bodyPr/>
        <a:lstStyle/>
        <a:p>
          <a:endParaRPr lang="en-US" sz="2400">
            <a:latin typeface="Arial" pitchFamily="34" charset="0"/>
            <a:cs typeface="Arial" pitchFamily="34" charset="0"/>
          </a:endParaRPr>
        </a:p>
      </dgm:t>
    </dgm:pt>
    <dgm:pt modelId="{E8344B9B-6F83-4166-BDB2-67A17238E7AF}">
      <dgm:prSet phldrT="[Text]" custT="1"/>
      <dgm:spPr>
        <a:solidFill>
          <a:srgbClr val="00B050"/>
        </a:solidFill>
        <a:ln>
          <a:solidFill>
            <a:srgbClr val="FFFF00"/>
          </a:solidFill>
        </a:ln>
      </dgm:spPr>
      <dgm:t>
        <a:bodyPr/>
        <a:lstStyle/>
        <a:p>
          <a:r>
            <a:rPr lang="vi-VN" sz="2400" b="1" dirty="0">
              <a:solidFill>
                <a:srgbClr val="FFFF00"/>
              </a:solidFill>
              <a:latin typeface="Arial" pitchFamily="34" charset="0"/>
              <a:cs typeface="Arial" pitchFamily="34" charset="0"/>
            </a:rPr>
            <a:t>5. Tay khô khi tiếp xúc với dụng cụ điện</a:t>
          </a:r>
          <a:endParaRPr lang="en-US" sz="2400" b="1" dirty="0">
            <a:solidFill>
              <a:srgbClr val="FFFF00"/>
            </a:solidFill>
            <a:latin typeface="Arial" pitchFamily="34" charset="0"/>
            <a:cs typeface="Arial" pitchFamily="34" charset="0"/>
          </a:endParaRPr>
        </a:p>
      </dgm:t>
    </dgm:pt>
    <dgm:pt modelId="{912AC355-C7C7-4EE9-B6A5-2EDB69FB201E}" type="parTrans" cxnId="{51C9256B-5EA3-4018-BCF3-84518BB34C52}">
      <dgm:prSet/>
      <dgm:spPr/>
      <dgm:t>
        <a:bodyPr/>
        <a:lstStyle/>
        <a:p>
          <a:endParaRPr lang="en-US" sz="2400">
            <a:latin typeface="Arial" pitchFamily="34" charset="0"/>
            <a:cs typeface="Arial" pitchFamily="34" charset="0"/>
          </a:endParaRPr>
        </a:p>
      </dgm:t>
    </dgm:pt>
    <dgm:pt modelId="{9FF4F052-126F-4D84-ACDF-C97F7DB3B0F3}" type="sibTrans" cxnId="{51C9256B-5EA3-4018-BCF3-84518BB34C52}">
      <dgm:prSet/>
      <dgm:spPr/>
      <dgm:t>
        <a:bodyPr/>
        <a:lstStyle/>
        <a:p>
          <a:endParaRPr lang="en-US" sz="2400">
            <a:latin typeface="Arial" pitchFamily="34" charset="0"/>
            <a:cs typeface="Arial" pitchFamily="34" charset="0"/>
          </a:endParaRPr>
        </a:p>
      </dgm:t>
    </dgm:pt>
    <dgm:pt modelId="{3E745A14-0558-4766-A82F-410BE6484A21}">
      <dgm:prSet phldrT="[Text]" custT="1"/>
      <dgm:spPr>
        <a:solidFill>
          <a:srgbClr val="FF9393"/>
        </a:solidFill>
      </dgm:spPr>
      <dgm:t>
        <a:bodyPr/>
        <a:lstStyle/>
        <a:p>
          <a:r>
            <a:rPr lang="en-US" sz="2400" b="1" dirty="0">
              <a:latin typeface="Arial" pitchFamily="34" charset="0"/>
              <a:cs typeface="Arial" pitchFamily="34" charset="0"/>
            </a:rPr>
            <a:t>6</a:t>
          </a:r>
        </a:p>
      </dgm:t>
    </dgm:pt>
    <dgm:pt modelId="{5DD68DA7-89DF-42E0-A1DD-943E52F50631}" type="parTrans" cxnId="{3AA24E46-9A58-4C06-8AC8-F5089DC4DF47}">
      <dgm:prSet/>
      <dgm:spPr/>
      <dgm:t>
        <a:bodyPr/>
        <a:lstStyle/>
        <a:p>
          <a:endParaRPr lang="en-US" sz="2400">
            <a:latin typeface="Arial" pitchFamily="34" charset="0"/>
            <a:cs typeface="Arial" pitchFamily="34" charset="0"/>
          </a:endParaRPr>
        </a:p>
      </dgm:t>
    </dgm:pt>
    <dgm:pt modelId="{55B49387-CDC7-46C7-9BE4-190D4F291D56}" type="sibTrans" cxnId="{3AA24E46-9A58-4C06-8AC8-F5089DC4DF47}">
      <dgm:prSet/>
      <dgm:spPr/>
      <dgm:t>
        <a:bodyPr/>
        <a:lstStyle/>
        <a:p>
          <a:endParaRPr lang="en-US" sz="2400">
            <a:latin typeface="Arial" pitchFamily="34" charset="0"/>
            <a:cs typeface="Arial" pitchFamily="34" charset="0"/>
          </a:endParaRPr>
        </a:p>
      </dgm:t>
    </dgm:pt>
    <dgm:pt modelId="{88582545-9D9F-4640-8AE2-EF7CFAC72E3E}">
      <dgm:prSet phldrT="[Text]" custT="1"/>
      <dgm:spPr>
        <a:solidFill>
          <a:srgbClr val="00B050"/>
        </a:solidFill>
        <a:ln>
          <a:solidFill>
            <a:srgbClr val="FFFF00"/>
          </a:solidFill>
        </a:ln>
      </dgm:spPr>
      <dgm:t>
        <a:bodyPr/>
        <a:lstStyle/>
        <a:p>
          <a:r>
            <a:rPr lang="vi-VN" sz="2400" b="1" dirty="0">
              <a:solidFill>
                <a:srgbClr val="FFFF00"/>
              </a:solidFill>
              <a:latin typeface="Arial" pitchFamily="34" charset="0"/>
              <a:cs typeface="Arial" pitchFamily="34" charset="0"/>
            </a:rPr>
            <a:t>6. Cầm vào đĩa sẽ không bị nóng tay</a:t>
          </a:r>
          <a:endParaRPr lang="en-US" sz="2400" b="1" dirty="0">
            <a:solidFill>
              <a:srgbClr val="FFFF00"/>
            </a:solidFill>
            <a:latin typeface="Arial" pitchFamily="34" charset="0"/>
            <a:cs typeface="Arial" pitchFamily="34" charset="0"/>
          </a:endParaRPr>
        </a:p>
      </dgm:t>
    </dgm:pt>
    <dgm:pt modelId="{DF24B383-39B1-45FE-8751-02168054BE99}" type="parTrans" cxnId="{0898E06E-9981-451B-B1DC-878AFB7C8A16}">
      <dgm:prSet/>
      <dgm:spPr/>
      <dgm:t>
        <a:bodyPr/>
        <a:lstStyle/>
        <a:p>
          <a:endParaRPr lang="en-US" sz="2400">
            <a:latin typeface="Arial" pitchFamily="34" charset="0"/>
            <a:cs typeface="Arial" pitchFamily="34" charset="0"/>
          </a:endParaRPr>
        </a:p>
      </dgm:t>
    </dgm:pt>
    <dgm:pt modelId="{F32633A1-FB46-4769-B6D0-B5ACC38BBDC9}" type="sibTrans" cxnId="{0898E06E-9981-451B-B1DC-878AFB7C8A16}">
      <dgm:prSet/>
      <dgm:spPr/>
      <dgm:t>
        <a:bodyPr/>
        <a:lstStyle/>
        <a:p>
          <a:endParaRPr lang="en-US" sz="2400">
            <a:latin typeface="Arial" pitchFamily="34" charset="0"/>
            <a:cs typeface="Arial" pitchFamily="34" charset="0"/>
          </a:endParaRPr>
        </a:p>
      </dgm:t>
    </dgm:pt>
    <dgm:pt modelId="{84D39766-56DA-4C50-83E3-59B7E3631667}" type="pres">
      <dgm:prSet presAssocID="{1AA48F26-A7D8-4668-A7D3-099AE5FC06E6}" presName="linearFlow" presStyleCnt="0">
        <dgm:presLayoutVars>
          <dgm:dir/>
          <dgm:animLvl val="lvl"/>
          <dgm:resizeHandles val="exact"/>
        </dgm:presLayoutVars>
      </dgm:prSet>
      <dgm:spPr/>
    </dgm:pt>
    <dgm:pt modelId="{FE8E3307-782A-4A7C-90EB-5DE88FD75294}" type="pres">
      <dgm:prSet presAssocID="{BA2A1190-5EC6-42F8-A9D7-CB8C5511868F}" presName="composite" presStyleCnt="0"/>
      <dgm:spPr/>
    </dgm:pt>
    <dgm:pt modelId="{FD505FE6-056C-412E-8CFA-0253A754FF9A}" type="pres">
      <dgm:prSet presAssocID="{BA2A1190-5EC6-42F8-A9D7-CB8C5511868F}" presName="parentText" presStyleLbl="alignNode1" presStyleIdx="0" presStyleCnt="6">
        <dgm:presLayoutVars>
          <dgm:chMax val="1"/>
          <dgm:bulletEnabled val="1"/>
        </dgm:presLayoutVars>
      </dgm:prSet>
      <dgm:spPr/>
    </dgm:pt>
    <dgm:pt modelId="{AC989C6C-04B5-42CD-86E8-40D219908106}" type="pres">
      <dgm:prSet presAssocID="{BA2A1190-5EC6-42F8-A9D7-CB8C5511868F}" presName="descendantText" presStyleLbl="alignAcc1" presStyleIdx="0" presStyleCnt="6">
        <dgm:presLayoutVars>
          <dgm:bulletEnabled val="1"/>
        </dgm:presLayoutVars>
      </dgm:prSet>
      <dgm:spPr/>
    </dgm:pt>
    <dgm:pt modelId="{98D1F179-8577-465E-8EED-A75922F0AAFD}" type="pres">
      <dgm:prSet presAssocID="{20709BAD-1F0D-40FC-850C-1F2CB92E0B92}" presName="sp" presStyleCnt="0"/>
      <dgm:spPr/>
    </dgm:pt>
    <dgm:pt modelId="{9DCA829D-D4D0-4255-B7FE-8BCDCD910ABB}" type="pres">
      <dgm:prSet presAssocID="{84F6D291-B3F7-44D1-BAEA-55D79867EBE4}" presName="composite" presStyleCnt="0"/>
      <dgm:spPr/>
    </dgm:pt>
    <dgm:pt modelId="{474854EF-A469-4DF6-B869-4091053592BF}" type="pres">
      <dgm:prSet presAssocID="{84F6D291-B3F7-44D1-BAEA-55D79867EBE4}" presName="parentText" presStyleLbl="alignNode1" presStyleIdx="1" presStyleCnt="6">
        <dgm:presLayoutVars>
          <dgm:chMax val="1"/>
          <dgm:bulletEnabled val="1"/>
        </dgm:presLayoutVars>
      </dgm:prSet>
      <dgm:spPr/>
    </dgm:pt>
    <dgm:pt modelId="{95237482-17FA-493E-803F-065585FD6DC0}" type="pres">
      <dgm:prSet presAssocID="{84F6D291-B3F7-44D1-BAEA-55D79867EBE4}" presName="descendantText" presStyleLbl="alignAcc1" presStyleIdx="1" presStyleCnt="6">
        <dgm:presLayoutVars>
          <dgm:bulletEnabled val="1"/>
        </dgm:presLayoutVars>
      </dgm:prSet>
      <dgm:spPr/>
    </dgm:pt>
    <dgm:pt modelId="{4CAE9664-12E4-4167-9146-9B816BE71AE2}" type="pres">
      <dgm:prSet presAssocID="{212F56A1-410C-4D97-9896-1B35FD563F73}" presName="sp" presStyleCnt="0"/>
      <dgm:spPr/>
    </dgm:pt>
    <dgm:pt modelId="{FEA564D6-7CAB-4124-83FD-CB3FC59855A4}" type="pres">
      <dgm:prSet presAssocID="{7A80B313-23A2-4E88-AB0F-9864C644CB7A}" presName="composite" presStyleCnt="0"/>
      <dgm:spPr/>
    </dgm:pt>
    <dgm:pt modelId="{FD6E0BFE-96F9-464C-A967-07F9F2A2978F}" type="pres">
      <dgm:prSet presAssocID="{7A80B313-23A2-4E88-AB0F-9864C644CB7A}" presName="parentText" presStyleLbl="alignNode1" presStyleIdx="2" presStyleCnt="6">
        <dgm:presLayoutVars>
          <dgm:chMax val="1"/>
          <dgm:bulletEnabled val="1"/>
        </dgm:presLayoutVars>
      </dgm:prSet>
      <dgm:spPr/>
    </dgm:pt>
    <dgm:pt modelId="{07DCDC8B-DEB6-4287-B1C7-94B86D1DDFA9}" type="pres">
      <dgm:prSet presAssocID="{7A80B313-23A2-4E88-AB0F-9864C644CB7A}" presName="descendantText" presStyleLbl="alignAcc1" presStyleIdx="2" presStyleCnt="6">
        <dgm:presLayoutVars>
          <dgm:bulletEnabled val="1"/>
        </dgm:presLayoutVars>
      </dgm:prSet>
      <dgm:spPr/>
    </dgm:pt>
    <dgm:pt modelId="{88EDB74A-E6F0-4092-85CE-84AE8BEBFF34}" type="pres">
      <dgm:prSet presAssocID="{655FD024-8852-491B-BD8D-2A28BF135A5E}" presName="sp" presStyleCnt="0"/>
      <dgm:spPr/>
    </dgm:pt>
    <dgm:pt modelId="{BD7D26B6-1D02-4D91-BEA1-94ACEA06016A}" type="pres">
      <dgm:prSet presAssocID="{08A572D0-83AC-4E79-AA7E-3720998A5C6C}" presName="composite" presStyleCnt="0"/>
      <dgm:spPr/>
    </dgm:pt>
    <dgm:pt modelId="{01ECC57D-71D7-476B-9FE1-C553A51A90D3}" type="pres">
      <dgm:prSet presAssocID="{08A572D0-83AC-4E79-AA7E-3720998A5C6C}" presName="parentText" presStyleLbl="alignNode1" presStyleIdx="3" presStyleCnt="6">
        <dgm:presLayoutVars>
          <dgm:chMax val="1"/>
          <dgm:bulletEnabled val="1"/>
        </dgm:presLayoutVars>
      </dgm:prSet>
      <dgm:spPr/>
    </dgm:pt>
    <dgm:pt modelId="{26A05CD6-051C-479E-A648-3D13E3102950}" type="pres">
      <dgm:prSet presAssocID="{08A572D0-83AC-4E79-AA7E-3720998A5C6C}" presName="descendantText" presStyleLbl="alignAcc1" presStyleIdx="3" presStyleCnt="6">
        <dgm:presLayoutVars>
          <dgm:bulletEnabled val="1"/>
        </dgm:presLayoutVars>
      </dgm:prSet>
      <dgm:spPr/>
    </dgm:pt>
    <dgm:pt modelId="{B762E4EE-CEF2-4C65-BDD1-E1BDB5A15FB1}" type="pres">
      <dgm:prSet presAssocID="{B4C51AA6-762B-4F6F-AD56-B2781B6548B4}" presName="sp" presStyleCnt="0"/>
      <dgm:spPr/>
    </dgm:pt>
    <dgm:pt modelId="{16A26B00-E545-4550-A560-F59D65094735}" type="pres">
      <dgm:prSet presAssocID="{08333B9A-9D41-4B4D-AA49-ABBC85DB8987}" presName="composite" presStyleCnt="0"/>
      <dgm:spPr/>
    </dgm:pt>
    <dgm:pt modelId="{0CA5DA7E-7C21-4BC3-9DB9-EC348918467D}" type="pres">
      <dgm:prSet presAssocID="{08333B9A-9D41-4B4D-AA49-ABBC85DB8987}" presName="parentText" presStyleLbl="alignNode1" presStyleIdx="4" presStyleCnt="6">
        <dgm:presLayoutVars>
          <dgm:chMax val="1"/>
          <dgm:bulletEnabled val="1"/>
        </dgm:presLayoutVars>
      </dgm:prSet>
      <dgm:spPr/>
    </dgm:pt>
    <dgm:pt modelId="{13DFB853-649E-4F2B-A7C4-3EDB94EDE19B}" type="pres">
      <dgm:prSet presAssocID="{08333B9A-9D41-4B4D-AA49-ABBC85DB8987}" presName="descendantText" presStyleLbl="alignAcc1" presStyleIdx="4" presStyleCnt="6">
        <dgm:presLayoutVars>
          <dgm:bulletEnabled val="1"/>
        </dgm:presLayoutVars>
      </dgm:prSet>
      <dgm:spPr/>
    </dgm:pt>
    <dgm:pt modelId="{C854CB77-CDC5-484C-B634-E399CEA87F10}" type="pres">
      <dgm:prSet presAssocID="{B418ECE1-BBFA-4DB4-93C0-EB4F0601227A}" presName="sp" presStyleCnt="0"/>
      <dgm:spPr/>
    </dgm:pt>
    <dgm:pt modelId="{BE641CC9-715B-4157-9C97-4C9B9C02DD41}" type="pres">
      <dgm:prSet presAssocID="{3E745A14-0558-4766-A82F-410BE6484A21}" presName="composite" presStyleCnt="0"/>
      <dgm:spPr/>
    </dgm:pt>
    <dgm:pt modelId="{A0422C97-067A-4746-998E-1FB9F799C1E3}" type="pres">
      <dgm:prSet presAssocID="{3E745A14-0558-4766-A82F-410BE6484A21}" presName="parentText" presStyleLbl="alignNode1" presStyleIdx="5" presStyleCnt="6">
        <dgm:presLayoutVars>
          <dgm:chMax val="1"/>
          <dgm:bulletEnabled val="1"/>
        </dgm:presLayoutVars>
      </dgm:prSet>
      <dgm:spPr/>
    </dgm:pt>
    <dgm:pt modelId="{14DC8A0A-9421-4B0B-BE16-2F432FF02DC1}" type="pres">
      <dgm:prSet presAssocID="{3E745A14-0558-4766-A82F-410BE6484A21}" presName="descendantText" presStyleLbl="alignAcc1" presStyleIdx="5" presStyleCnt="6">
        <dgm:presLayoutVars>
          <dgm:bulletEnabled val="1"/>
        </dgm:presLayoutVars>
      </dgm:prSet>
      <dgm:spPr/>
    </dgm:pt>
  </dgm:ptLst>
  <dgm:cxnLst>
    <dgm:cxn modelId="{A08F2E05-4BE0-4003-A301-87A0868ED391}" type="presOf" srcId="{6755E041-1262-41A3-A8DF-4375498CB13B}" destId="{95237482-17FA-493E-803F-065585FD6DC0}" srcOrd="0" destOrd="0" presId="urn:microsoft.com/office/officeart/2005/8/layout/chevron2"/>
    <dgm:cxn modelId="{CE9D6705-93A5-4669-B99F-760A900CF1DC}" type="presOf" srcId="{08333B9A-9D41-4B4D-AA49-ABBC85DB8987}" destId="{0CA5DA7E-7C21-4BC3-9DB9-EC348918467D}" srcOrd="0" destOrd="0" presId="urn:microsoft.com/office/officeart/2005/8/layout/chevron2"/>
    <dgm:cxn modelId="{B94B500B-DEEE-483F-BB41-A697E3357542}" type="presOf" srcId="{3E745A14-0558-4766-A82F-410BE6484A21}" destId="{A0422C97-067A-4746-998E-1FB9F799C1E3}" srcOrd="0" destOrd="0" presId="urn:microsoft.com/office/officeart/2005/8/layout/chevron2"/>
    <dgm:cxn modelId="{4F0E0A10-79E2-4B75-AFA4-7E775AD558FB}" type="presOf" srcId="{08A572D0-83AC-4E79-AA7E-3720998A5C6C}" destId="{01ECC57D-71D7-476B-9FE1-C553A51A90D3}" srcOrd="0" destOrd="0" presId="urn:microsoft.com/office/officeart/2005/8/layout/chevron2"/>
    <dgm:cxn modelId="{97935A19-110E-43B0-86C9-4093B0BCD608}" srcId="{1AA48F26-A7D8-4668-A7D3-099AE5FC06E6}" destId="{08333B9A-9D41-4B4D-AA49-ABBC85DB8987}" srcOrd="4" destOrd="0" parTransId="{2E06A2E3-864F-4DA8-9BBF-21CFB7BEE453}" sibTransId="{B418ECE1-BBFA-4DB4-93C0-EB4F0601227A}"/>
    <dgm:cxn modelId="{0CEB2C2B-901D-4D89-B565-A7C7071C9F52}" srcId="{7A80B313-23A2-4E88-AB0F-9864C644CB7A}" destId="{481AADEA-302B-4472-BEAC-EA1A0D27C499}" srcOrd="0" destOrd="0" parTransId="{B62C99B4-49C6-43D2-A17D-36813E6B1416}" sibTransId="{87CDEA9F-4BAD-4128-822A-E1A103A31344}"/>
    <dgm:cxn modelId="{7E508944-C842-453E-9D66-E218C37F615A}" type="presOf" srcId="{BA2A1190-5EC6-42F8-A9D7-CB8C5511868F}" destId="{FD505FE6-056C-412E-8CFA-0253A754FF9A}" srcOrd="0" destOrd="0" presId="urn:microsoft.com/office/officeart/2005/8/layout/chevron2"/>
    <dgm:cxn modelId="{3AA24E46-9A58-4C06-8AC8-F5089DC4DF47}" srcId="{1AA48F26-A7D8-4668-A7D3-099AE5FC06E6}" destId="{3E745A14-0558-4766-A82F-410BE6484A21}" srcOrd="5" destOrd="0" parTransId="{5DD68DA7-89DF-42E0-A1DD-943E52F50631}" sibTransId="{55B49387-CDC7-46C7-9BE4-190D4F291D56}"/>
    <dgm:cxn modelId="{1FD54A47-5F80-46E2-88BF-54FA43B047E2}" type="presOf" srcId="{88582545-9D9F-4640-8AE2-EF7CFAC72E3E}" destId="{14DC8A0A-9421-4B0B-BE16-2F432FF02DC1}" srcOrd="0" destOrd="0" presId="urn:microsoft.com/office/officeart/2005/8/layout/chevron2"/>
    <dgm:cxn modelId="{51C9256B-5EA3-4018-BCF3-84518BB34C52}" srcId="{08333B9A-9D41-4B4D-AA49-ABBC85DB8987}" destId="{E8344B9B-6F83-4166-BDB2-67A17238E7AF}" srcOrd="0" destOrd="0" parTransId="{912AC355-C7C7-4EE9-B6A5-2EDB69FB201E}" sibTransId="{9FF4F052-126F-4D84-ACDF-C97F7DB3B0F3}"/>
    <dgm:cxn modelId="{7A637E6B-D536-4D1A-9471-33057C568E3F}" srcId="{1AA48F26-A7D8-4668-A7D3-099AE5FC06E6}" destId="{08A572D0-83AC-4E79-AA7E-3720998A5C6C}" srcOrd="3" destOrd="0" parTransId="{AF82BD06-3216-4D3D-AB83-8C4AF3161FD1}" sibTransId="{B4C51AA6-762B-4F6F-AD56-B2781B6548B4}"/>
    <dgm:cxn modelId="{0898E06E-9981-451B-B1DC-878AFB7C8A16}" srcId="{3E745A14-0558-4766-A82F-410BE6484A21}" destId="{88582545-9D9F-4640-8AE2-EF7CFAC72E3E}" srcOrd="0" destOrd="0" parTransId="{DF24B383-39B1-45FE-8751-02168054BE99}" sibTransId="{F32633A1-FB46-4769-B6D0-B5ACC38BBDC9}"/>
    <dgm:cxn modelId="{BE6C6550-D871-465B-93B8-F34CED037FD1}" srcId="{1AA48F26-A7D8-4668-A7D3-099AE5FC06E6}" destId="{84F6D291-B3F7-44D1-BAEA-55D79867EBE4}" srcOrd="1" destOrd="0" parTransId="{86887BB9-DCE7-42B0-89A7-3D7A786311B4}" sibTransId="{212F56A1-410C-4D97-9896-1B35FD563F73}"/>
    <dgm:cxn modelId="{6DB52C71-915D-4358-B2B5-987023230464}" srcId="{84F6D291-B3F7-44D1-BAEA-55D79867EBE4}" destId="{6755E041-1262-41A3-A8DF-4375498CB13B}" srcOrd="0" destOrd="0" parTransId="{AB03DA8C-FC0E-4493-8787-3FF635567A74}" sibTransId="{35E8FAA3-EB1C-4102-AED2-E0A574740CAD}"/>
    <dgm:cxn modelId="{F09F3391-E419-4153-B359-0C3FD3CB1E8E}" type="presOf" srcId="{481AADEA-302B-4472-BEAC-EA1A0D27C499}" destId="{07DCDC8B-DEB6-4287-B1C7-94B86D1DDFA9}" srcOrd="0" destOrd="0" presId="urn:microsoft.com/office/officeart/2005/8/layout/chevron2"/>
    <dgm:cxn modelId="{33B130B2-38DB-41DF-8998-8A22F767C374}" srcId="{08A572D0-83AC-4E79-AA7E-3720998A5C6C}" destId="{F0FBE3F1-33F0-4F20-BFC5-8EB87A7D4D58}" srcOrd="0" destOrd="0" parTransId="{8C0FE2E3-FE67-4E0A-A908-1097F9ABDFDA}" sibTransId="{7727E46A-2EE9-41AA-898D-09F2A691BB8E}"/>
    <dgm:cxn modelId="{58A8F7B4-583F-4A5A-B293-B884EF2A2698}" srcId="{BA2A1190-5EC6-42F8-A9D7-CB8C5511868F}" destId="{87043FB1-16FE-4831-B342-A2CEEA87501E}" srcOrd="0" destOrd="0" parTransId="{BEE5CAAB-0E07-4781-89F0-ADB7AA47922B}" sibTransId="{9F11C058-8C20-4DAE-80CA-4483884FA21E}"/>
    <dgm:cxn modelId="{E95604BD-8D81-4ED8-A2DF-9C891BF7FD7E}" type="presOf" srcId="{1AA48F26-A7D8-4668-A7D3-099AE5FC06E6}" destId="{84D39766-56DA-4C50-83E3-59B7E3631667}" srcOrd="0" destOrd="0" presId="urn:microsoft.com/office/officeart/2005/8/layout/chevron2"/>
    <dgm:cxn modelId="{82810BCD-F1F2-4324-A97B-FD36090A8965}" type="presOf" srcId="{E8344B9B-6F83-4166-BDB2-67A17238E7AF}" destId="{13DFB853-649E-4F2B-A7C4-3EDB94EDE19B}" srcOrd="0" destOrd="0" presId="urn:microsoft.com/office/officeart/2005/8/layout/chevron2"/>
    <dgm:cxn modelId="{43BB7AD7-304B-42B3-8740-D0C75BB32DDE}" type="presOf" srcId="{F0FBE3F1-33F0-4F20-BFC5-8EB87A7D4D58}" destId="{26A05CD6-051C-479E-A648-3D13E3102950}" srcOrd="0" destOrd="0" presId="urn:microsoft.com/office/officeart/2005/8/layout/chevron2"/>
    <dgm:cxn modelId="{6A0CE2DD-35F0-4419-8C83-21782217093C}" srcId="{1AA48F26-A7D8-4668-A7D3-099AE5FC06E6}" destId="{7A80B313-23A2-4E88-AB0F-9864C644CB7A}" srcOrd="2" destOrd="0" parTransId="{266E019C-7AF4-4896-BB2C-394EE431721C}" sibTransId="{655FD024-8852-491B-BD8D-2A28BF135A5E}"/>
    <dgm:cxn modelId="{0A35D3EF-9BEC-4138-A487-E3D92E69A738}" srcId="{1AA48F26-A7D8-4668-A7D3-099AE5FC06E6}" destId="{BA2A1190-5EC6-42F8-A9D7-CB8C5511868F}" srcOrd="0" destOrd="0" parTransId="{786A4D74-0CC7-4005-B528-5492A6A63A8F}" sibTransId="{20709BAD-1F0D-40FC-850C-1F2CB92E0B92}"/>
    <dgm:cxn modelId="{77EEEDEF-C4A7-429E-844A-6ADFFF59F08A}" type="presOf" srcId="{87043FB1-16FE-4831-B342-A2CEEA87501E}" destId="{AC989C6C-04B5-42CD-86E8-40D219908106}" srcOrd="0" destOrd="0" presId="urn:microsoft.com/office/officeart/2005/8/layout/chevron2"/>
    <dgm:cxn modelId="{45D84AF3-DDE0-41DB-AB26-5D4696F2E1A1}" type="presOf" srcId="{7A80B313-23A2-4E88-AB0F-9864C644CB7A}" destId="{FD6E0BFE-96F9-464C-A967-07F9F2A2978F}" srcOrd="0" destOrd="0" presId="urn:microsoft.com/office/officeart/2005/8/layout/chevron2"/>
    <dgm:cxn modelId="{8B8408F6-3AD4-40E0-9D4D-20AAD3FEF6A0}" type="presOf" srcId="{84F6D291-B3F7-44D1-BAEA-55D79867EBE4}" destId="{474854EF-A469-4DF6-B869-4091053592BF}" srcOrd="0" destOrd="0" presId="urn:microsoft.com/office/officeart/2005/8/layout/chevron2"/>
    <dgm:cxn modelId="{21E9C4DD-38E9-47AF-9348-EDFEDB294581}" type="presParOf" srcId="{84D39766-56DA-4C50-83E3-59B7E3631667}" destId="{FE8E3307-782A-4A7C-90EB-5DE88FD75294}" srcOrd="0" destOrd="0" presId="urn:microsoft.com/office/officeart/2005/8/layout/chevron2"/>
    <dgm:cxn modelId="{E8B9D3CB-B54E-4F34-8ABA-3CA4EB86CAAE}" type="presParOf" srcId="{FE8E3307-782A-4A7C-90EB-5DE88FD75294}" destId="{FD505FE6-056C-412E-8CFA-0253A754FF9A}" srcOrd="0" destOrd="0" presId="urn:microsoft.com/office/officeart/2005/8/layout/chevron2"/>
    <dgm:cxn modelId="{FDE0C4A0-DD89-441E-8CB5-ECC1C09220DF}" type="presParOf" srcId="{FE8E3307-782A-4A7C-90EB-5DE88FD75294}" destId="{AC989C6C-04B5-42CD-86E8-40D219908106}" srcOrd="1" destOrd="0" presId="urn:microsoft.com/office/officeart/2005/8/layout/chevron2"/>
    <dgm:cxn modelId="{33404622-9504-48B8-9614-25C018D2E5C9}" type="presParOf" srcId="{84D39766-56DA-4C50-83E3-59B7E3631667}" destId="{98D1F179-8577-465E-8EED-A75922F0AAFD}" srcOrd="1" destOrd="0" presId="urn:microsoft.com/office/officeart/2005/8/layout/chevron2"/>
    <dgm:cxn modelId="{D7B06B8B-3643-4EBB-8397-992A8B6B5EB1}" type="presParOf" srcId="{84D39766-56DA-4C50-83E3-59B7E3631667}" destId="{9DCA829D-D4D0-4255-B7FE-8BCDCD910ABB}" srcOrd="2" destOrd="0" presId="urn:microsoft.com/office/officeart/2005/8/layout/chevron2"/>
    <dgm:cxn modelId="{956BFFAF-693E-45E4-BFBE-91DBC7C6BB93}" type="presParOf" srcId="{9DCA829D-D4D0-4255-B7FE-8BCDCD910ABB}" destId="{474854EF-A469-4DF6-B869-4091053592BF}" srcOrd="0" destOrd="0" presId="urn:microsoft.com/office/officeart/2005/8/layout/chevron2"/>
    <dgm:cxn modelId="{0148FE5A-261C-4C80-B23D-5E79F7167D34}" type="presParOf" srcId="{9DCA829D-D4D0-4255-B7FE-8BCDCD910ABB}" destId="{95237482-17FA-493E-803F-065585FD6DC0}" srcOrd="1" destOrd="0" presId="urn:microsoft.com/office/officeart/2005/8/layout/chevron2"/>
    <dgm:cxn modelId="{6E39C12A-D398-4894-874E-0D2F99E3568B}" type="presParOf" srcId="{84D39766-56DA-4C50-83E3-59B7E3631667}" destId="{4CAE9664-12E4-4167-9146-9B816BE71AE2}" srcOrd="3" destOrd="0" presId="urn:microsoft.com/office/officeart/2005/8/layout/chevron2"/>
    <dgm:cxn modelId="{F6E12C2C-3996-450B-8840-8E78ABE1E7E3}" type="presParOf" srcId="{84D39766-56DA-4C50-83E3-59B7E3631667}" destId="{FEA564D6-7CAB-4124-83FD-CB3FC59855A4}" srcOrd="4" destOrd="0" presId="urn:microsoft.com/office/officeart/2005/8/layout/chevron2"/>
    <dgm:cxn modelId="{564B9AA7-6543-43C4-9C97-29AADC851A21}" type="presParOf" srcId="{FEA564D6-7CAB-4124-83FD-CB3FC59855A4}" destId="{FD6E0BFE-96F9-464C-A967-07F9F2A2978F}" srcOrd="0" destOrd="0" presId="urn:microsoft.com/office/officeart/2005/8/layout/chevron2"/>
    <dgm:cxn modelId="{E2DE64CD-3B00-4AF4-9E98-5EE10D56575D}" type="presParOf" srcId="{FEA564D6-7CAB-4124-83FD-CB3FC59855A4}" destId="{07DCDC8B-DEB6-4287-B1C7-94B86D1DDFA9}" srcOrd="1" destOrd="0" presId="urn:microsoft.com/office/officeart/2005/8/layout/chevron2"/>
    <dgm:cxn modelId="{90567574-133F-4180-9987-7848ABA83FBC}" type="presParOf" srcId="{84D39766-56DA-4C50-83E3-59B7E3631667}" destId="{88EDB74A-E6F0-4092-85CE-84AE8BEBFF34}" srcOrd="5" destOrd="0" presId="urn:microsoft.com/office/officeart/2005/8/layout/chevron2"/>
    <dgm:cxn modelId="{79C25424-4B84-4760-B65A-22D09CFC1290}" type="presParOf" srcId="{84D39766-56DA-4C50-83E3-59B7E3631667}" destId="{BD7D26B6-1D02-4D91-BEA1-94ACEA06016A}" srcOrd="6" destOrd="0" presId="urn:microsoft.com/office/officeart/2005/8/layout/chevron2"/>
    <dgm:cxn modelId="{912A175B-E2C0-4F62-822A-59DA28E945EB}" type="presParOf" srcId="{BD7D26B6-1D02-4D91-BEA1-94ACEA06016A}" destId="{01ECC57D-71D7-476B-9FE1-C553A51A90D3}" srcOrd="0" destOrd="0" presId="urn:microsoft.com/office/officeart/2005/8/layout/chevron2"/>
    <dgm:cxn modelId="{3281459A-60B0-40E6-83AD-5B1EBC9A83C1}" type="presParOf" srcId="{BD7D26B6-1D02-4D91-BEA1-94ACEA06016A}" destId="{26A05CD6-051C-479E-A648-3D13E3102950}" srcOrd="1" destOrd="0" presId="urn:microsoft.com/office/officeart/2005/8/layout/chevron2"/>
    <dgm:cxn modelId="{06CD6491-F31D-4EBF-8575-D98146806210}" type="presParOf" srcId="{84D39766-56DA-4C50-83E3-59B7E3631667}" destId="{B762E4EE-CEF2-4C65-BDD1-E1BDB5A15FB1}" srcOrd="7" destOrd="0" presId="urn:microsoft.com/office/officeart/2005/8/layout/chevron2"/>
    <dgm:cxn modelId="{B801533F-76C1-4D97-8A71-EAC2C6A1A4DA}" type="presParOf" srcId="{84D39766-56DA-4C50-83E3-59B7E3631667}" destId="{16A26B00-E545-4550-A560-F59D65094735}" srcOrd="8" destOrd="0" presId="urn:microsoft.com/office/officeart/2005/8/layout/chevron2"/>
    <dgm:cxn modelId="{8BFA2132-0AE6-443B-974C-3A5D993C04C4}" type="presParOf" srcId="{16A26B00-E545-4550-A560-F59D65094735}" destId="{0CA5DA7E-7C21-4BC3-9DB9-EC348918467D}" srcOrd="0" destOrd="0" presId="urn:microsoft.com/office/officeart/2005/8/layout/chevron2"/>
    <dgm:cxn modelId="{FD271DD0-A49D-407A-81CD-2EEEF6BCACB1}" type="presParOf" srcId="{16A26B00-E545-4550-A560-F59D65094735}" destId="{13DFB853-649E-4F2B-A7C4-3EDB94EDE19B}" srcOrd="1" destOrd="0" presId="urn:microsoft.com/office/officeart/2005/8/layout/chevron2"/>
    <dgm:cxn modelId="{9B86A4BC-C48F-4EA9-9B38-256E8AF96113}" type="presParOf" srcId="{84D39766-56DA-4C50-83E3-59B7E3631667}" destId="{C854CB77-CDC5-484C-B634-E399CEA87F10}" srcOrd="9" destOrd="0" presId="urn:microsoft.com/office/officeart/2005/8/layout/chevron2"/>
    <dgm:cxn modelId="{B1B4658D-702C-48C0-A8B5-307236EAEFAC}" type="presParOf" srcId="{84D39766-56DA-4C50-83E3-59B7E3631667}" destId="{BE641CC9-715B-4157-9C97-4C9B9C02DD41}" srcOrd="10" destOrd="0" presId="urn:microsoft.com/office/officeart/2005/8/layout/chevron2"/>
    <dgm:cxn modelId="{82E8E072-2250-4A34-8D43-166433BC6EA6}" type="presParOf" srcId="{BE641CC9-715B-4157-9C97-4C9B9C02DD41}" destId="{A0422C97-067A-4746-998E-1FB9F799C1E3}" srcOrd="0" destOrd="0" presId="urn:microsoft.com/office/officeart/2005/8/layout/chevron2"/>
    <dgm:cxn modelId="{2460FF59-053B-4556-964B-A017D6A66CFF}" type="presParOf" srcId="{BE641CC9-715B-4157-9C97-4C9B9C02DD41}" destId="{14DC8A0A-9421-4B0B-BE16-2F432FF02D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5FE6-056C-412E-8CFA-0253A754FF9A}">
      <dsp:nvSpPr>
        <dsp:cNvPr id="0" name=""/>
        <dsp:cNvSpPr/>
      </dsp:nvSpPr>
      <dsp:spPr>
        <a:xfrm rot="5400000">
          <a:off x="-113891" y="118272"/>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1</a:t>
          </a:r>
        </a:p>
      </dsp:txBody>
      <dsp:txXfrm rot="-5400000">
        <a:off x="1" y="270127"/>
        <a:ext cx="531491" cy="227782"/>
      </dsp:txXfrm>
    </dsp:sp>
    <dsp:sp modelId="{AC989C6C-04B5-42CD-86E8-40D219908106}">
      <dsp:nvSpPr>
        <dsp:cNvPr id="0" name=""/>
        <dsp:cNvSpPr/>
      </dsp:nvSpPr>
      <dsp:spPr>
        <a:xfrm rot="5400000">
          <a:off x="3518679" y="-2982806"/>
          <a:ext cx="49378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FFFF00"/>
              </a:solidFill>
              <a:latin typeface="Arial" pitchFamily="34" charset="0"/>
              <a:cs typeface="Arial" pitchFamily="34" charset="0"/>
            </a:rPr>
            <a:t>1. </a:t>
          </a:r>
          <a:r>
            <a:rPr lang="en-US" sz="2400" b="1" kern="1200" dirty="0" err="1">
              <a:solidFill>
                <a:srgbClr val="FFFF00"/>
              </a:solidFill>
              <a:latin typeface="Arial" pitchFamily="34" charset="0"/>
              <a:cs typeface="Arial" pitchFamily="34" charset="0"/>
            </a:rPr>
            <a:t>Cầm</a:t>
          </a:r>
          <a:r>
            <a:rPr lang="en-US" sz="2400" b="1" kern="1200" dirty="0">
              <a:solidFill>
                <a:srgbClr val="FFFF00"/>
              </a:solidFill>
              <a:latin typeface="Arial" pitchFamily="34" charset="0"/>
              <a:cs typeface="Arial" pitchFamily="34" charset="0"/>
            </a:rPr>
            <a:t> </a:t>
          </a:r>
          <a:r>
            <a:rPr lang="en-US" sz="2400" b="1" kern="1200" dirty="0" err="1">
              <a:solidFill>
                <a:srgbClr val="FFFF00"/>
              </a:solidFill>
              <a:latin typeface="Arial" pitchFamily="34" charset="0"/>
              <a:cs typeface="Arial" pitchFamily="34" charset="0"/>
            </a:rPr>
            <a:t>dao</a:t>
          </a:r>
          <a:r>
            <a:rPr lang="en-US" sz="2400" b="1" kern="1200" dirty="0">
              <a:solidFill>
                <a:srgbClr val="FFFF00"/>
              </a:solidFill>
              <a:latin typeface="Arial" pitchFamily="34" charset="0"/>
              <a:cs typeface="Arial" pitchFamily="34" charset="0"/>
            </a:rPr>
            <a:t> ở </a:t>
          </a:r>
          <a:r>
            <a:rPr lang="en-US" sz="2400" b="1" kern="1200" dirty="0" err="1">
              <a:solidFill>
                <a:srgbClr val="FFFF00"/>
              </a:solidFill>
              <a:latin typeface="Arial" pitchFamily="34" charset="0"/>
              <a:cs typeface="Arial" pitchFamily="34" charset="0"/>
            </a:rPr>
            <a:t>cán</a:t>
          </a:r>
          <a:r>
            <a:rPr lang="en-US" sz="2400" b="1" kern="1200" dirty="0">
              <a:solidFill>
                <a:srgbClr val="FFFF00"/>
              </a:solidFill>
              <a:latin typeface="Arial" pitchFamily="34" charset="0"/>
              <a:cs typeface="Arial" pitchFamily="34" charset="0"/>
            </a:rPr>
            <a:t> </a:t>
          </a:r>
          <a:r>
            <a:rPr lang="en-US" sz="2400" b="1" kern="1200" dirty="0" err="1">
              <a:solidFill>
                <a:srgbClr val="FFFF00"/>
              </a:solidFill>
              <a:latin typeface="Arial" pitchFamily="34" charset="0"/>
              <a:cs typeface="Arial" pitchFamily="34" charset="0"/>
            </a:rPr>
            <a:t>dao</a:t>
          </a:r>
          <a:endParaRPr lang="en-US" sz="2400" b="1" kern="1200" dirty="0">
            <a:solidFill>
              <a:srgbClr val="FFFF00"/>
            </a:solidFill>
            <a:latin typeface="Arial" pitchFamily="34" charset="0"/>
            <a:cs typeface="Arial" pitchFamily="34" charset="0"/>
          </a:endParaRPr>
        </a:p>
      </dsp:txBody>
      <dsp:txXfrm rot="-5400000">
        <a:off x="531492" y="28486"/>
        <a:ext cx="6444057" cy="445577"/>
      </dsp:txXfrm>
    </dsp:sp>
    <dsp:sp modelId="{474854EF-A469-4DF6-B869-4091053592BF}">
      <dsp:nvSpPr>
        <dsp:cNvPr id="0" name=""/>
        <dsp:cNvSpPr/>
      </dsp:nvSpPr>
      <dsp:spPr>
        <a:xfrm rot="5400000">
          <a:off x="-113891" y="777465"/>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2</a:t>
          </a:r>
        </a:p>
      </dsp:txBody>
      <dsp:txXfrm rot="-5400000">
        <a:off x="1" y="929320"/>
        <a:ext cx="531491" cy="227782"/>
      </dsp:txXfrm>
    </dsp:sp>
    <dsp:sp modelId="{95237482-17FA-493E-803F-065585FD6DC0}">
      <dsp:nvSpPr>
        <dsp:cNvPr id="0" name=""/>
        <dsp:cNvSpPr/>
      </dsp:nvSpPr>
      <dsp:spPr>
        <a:xfrm rot="5400000">
          <a:off x="3518808" y="-2323743"/>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solidFill>
                <a:srgbClr val="FFFF00"/>
              </a:solidFill>
              <a:latin typeface="Arial" pitchFamily="34" charset="0"/>
              <a:cs typeface="Arial" pitchFamily="34" charset="0"/>
            </a:rPr>
            <a:t>2. Để tay ướt khi cầm dây điện</a:t>
          </a:r>
          <a:endParaRPr lang="en-US" sz="2400" b="1" kern="1200" dirty="0">
            <a:solidFill>
              <a:srgbClr val="FFFF00"/>
            </a:solidFill>
            <a:latin typeface="Arial" pitchFamily="34" charset="0"/>
            <a:cs typeface="Arial" pitchFamily="34" charset="0"/>
          </a:endParaRPr>
        </a:p>
      </dsp:txBody>
      <dsp:txXfrm rot="-5400000">
        <a:off x="531491" y="687666"/>
        <a:ext cx="6444070" cy="445343"/>
      </dsp:txXfrm>
    </dsp:sp>
    <dsp:sp modelId="{FD6E0BFE-96F9-464C-A967-07F9F2A2978F}">
      <dsp:nvSpPr>
        <dsp:cNvPr id="0" name=""/>
        <dsp:cNvSpPr/>
      </dsp:nvSpPr>
      <dsp:spPr>
        <a:xfrm rot="5400000">
          <a:off x="-113891" y="1436657"/>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3</a:t>
          </a:r>
        </a:p>
      </dsp:txBody>
      <dsp:txXfrm rot="-5400000">
        <a:off x="1" y="1588512"/>
        <a:ext cx="531491" cy="227782"/>
      </dsp:txXfrm>
    </dsp:sp>
    <dsp:sp modelId="{07DCDC8B-DEB6-4287-B1C7-94B86D1DDFA9}">
      <dsp:nvSpPr>
        <dsp:cNvPr id="0" name=""/>
        <dsp:cNvSpPr/>
      </dsp:nvSpPr>
      <dsp:spPr>
        <a:xfrm rot="5400000">
          <a:off x="3518808" y="-1664550"/>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solidFill>
                <a:srgbClr val="FFFF00"/>
              </a:solidFill>
              <a:latin typeface="Arial" pitchFamily="34" charset="0"/>
              <a:cs typeface="Arial" pitchFamily="34" charset="0"/>
            </a:rPr>
            <a:t>3. Cầm vào cốc khi chứa nước nóng</a:t>
          </a:r>
          <a:endParaRPr lang="en-US" sz="2400" b="1" kern="1200" dirty="0">
            <a:solidFill>
              <a:srgbClr val="FFFF00"/>
            </a:solidFill>
            <a:latin typeface="Arial" pitchFamily="34" charset="0"/>
            <a:cs typeface="Arial" pitchFamily="34" charset="0"/>
          </a:endParaRPr>
        </a:p>
      </dsp:txBody>
      <dsp:txXfrm rot="-5400000">
        <a:off x="531491" y="1346859"/>
        <a:ext cx="6444070" cy="445343"/>
      </dsp:txXfrm>
    </dsp:sp>
    <dsp:sp modelId="{01ECC57D-71D7-476B-9FE1-C553A51A90D3}">
      <dsp:nvSpPr>
        <dsp:cNvPr id="0" name=""/>
        <dsp:cNvSpPr/>
      </dsp:nvSpPr>
      <dsp:spPr>
        <a:xfrm rot="5400000">
          <a:off x="-113891" y="2095850"/>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4</a:t>
          </a:r>
        </a:p>
      </dsp:txBody>
      <dsp:txXfrm rot="-5400000">
        <a:off x="1" y="2247705"/>
        <a:ext cx="531491" cy="227782"/>
      </dsp:txXfrm>
    </dsp:sp>
    <dsp:sp modelId="{26A05CD6-051C-479E-A648-3D13E3102950}">
      <dsp:nvSpPr>
        <dsp:cNvPr id="0" name=""/>
        <dsp:cNvSpPr/>
      </dsp:nvSpPr>
      <dsp:spPr>
        <a:xfrm rot="5400000">
          <a:off x="3518808" y="-100535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solidFill>
                <a:srgbClr val="FFFF00"/>
              </a:solidFill>
              <a:latin typeface="Arial" pitchFamily="34" charset="0"/>
              <a:cs typeface="Arial" pitchFamily="34" charset="0"/>
            </a:rPr>
            <a:t>4. Cầm dao ở phần lưỡi dao</a:t>
          </a:r>
          <a:endParaRPr lang="en-US" sz="2400" b="1" kern="1200" dirty="0">
            <a:solidFill>
              <a:srgbClr val="FFFF00"/>
            </a:solidFill>
            <a:latin typeface="Arial" pitchFamily="34" charset="0"/>
            <a:cs typeface="Arial" pitchFamily="34" charset="0"/>
          </a:endParaRPr>
        </a:p>
      </dsp:txBody>
      <dsp:txXfrm rot="-5400000">
        <a:off x="531491" y="2006052"/>
        <a:ext cx="6444070" cy="445343"/>
      </dsp:txXfrm>
    </dsp:sp>
    <dsp:sp modelId="{0CA5DA7E-7C21-4BC3-9DB9-EC348918467D}">
      <dsp:nvSpPr>
        <dsp:cNvPr id="0" name=""/>
        <dsp:cNvSpPr/>
      </dsp:nvSpPr>
      <dsp:spPr>
        <a:xfrm rot="5400000">
          <a:off x="-113891" y="2755043"/>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5</a:t>
          </a:r>
        </a:p>
      </dsp:txBody>
      <dsp:txXfrm rot="-5400000">
        <a:off x="1" y="2906898"/>
        <a:ext cx="531491" cy="227782"/>
      </dsp:txXfrm>
    </dsp:sp>
    <dsp:sp modelId="{13DFB853-649E-4F2B-A7C4-3EDB94EDE19B}">
      <dsp:nvSpPr>
        <dsp:cNvPr id="0" name=""/>
        <dsp:cNvSpPr/>
      </dsp:nvSpPr>
      <dsp:spPr>
        <a:xfrm rot="5400000">
          <a:off x="3518808" y="-346164"/>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solidFill>
                <a:srgbClr val="FFFF00"/>
              </a:solidFill>
              <a:latin typeface="Arial" pitchFamily="34" charset="0"/>
              <a:cs typeface="Arial" pitchFamily="34" charset="0"/>
            </a:rPr>
            <a:t>5. Tay khô khi tiếp xúc với dụng cụ điện</a:t>
          </a:r>
          <a:endParaRPr lang="en-US" sz="2400" b="1" kern="1200" dirty="0">
            <a:solidFill>
              <a:srgbClr val="FFFF00"/>
            </a:solidFill>
            <a:latin typeface="Arial" pitchFamily="34" charset="0"/>
            <a:cs typeface="Arial" pitchFamily="34" charset="0"/>
          </a:endParaRPr>
        </a:p>
      </dsp:txBody>
      <dsp:txXfrm rot="-5400000">
        <a:off x="531491" y="2665245"/>
        <a:ext cx="6444070" cy="445343"/>
      </dsp:txXfrm>
    </dsp:sp>
    <dsp:sp modelId="{A0422C97-067A-4746-998E-1FB9F799C1E3}">
      <dsp:nvSpPr>
        <dsp:cNvPr id="0" name=""/>
        <dsp:cNvSpPr/>
      </dsp:nvSpPr>
      <dsp:spPr>
        <a:xfrm rot="5400000">
          <a:off x="-113891" y="3414236"/>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6</a:t>
          </a:r>
        </a:p>
      </dsp:txBody>
      <dsp:txXfrm rot="-5400000">
        <a:off x="1" y="3566091"/>
        <a:ext cx="531491" cy="227782"/>
      </dsp:txXfrm>
    </dsp:sp>
    <dsp:sp modelId="{14DC8A0A-9421-4B0B-BE16-2F432FF02DC1}">
      <dsp:nvSpPr>
        <dsp:cNvPr id="0" name=""/>
        <dsp:cNvSpPr/>
      </dsp:nvSpPr>
      <dsp:spPr>
        <a:xfrm rot="5400000">
          <a:off x="3518808" y="31302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solidFill>
                <a:srgbClr val="FFFF00"/>
              </a:solidFill>
              <a:latin typeface="Arial" pitchFamily="34" charset="0"/>
              <a:cs typeface="Arial" pitchFamily="34" charset="0"/>
            </a:rPr>
            <a:t>6. Cầm vào đĩa sẽ không bị nóng tay</a:t>
          </a:r>
          <a:endParaRPr lang="en-US" sz="2400" b="1" kern="1200" dirty="0">
            <a:solidFill>
              <a:srgbClr val="FFFF00"/>
            </a:solidFill>
            <a:latin typeface="Arial" pitchFamily="34" charset="0"/>
            <a:cs typeface="Arial" pitchFamily="34" charset="0"/>
          </a:endParaRPr>
        </a:p>
      </dsp:txBody>
      <dsp:txXfrm rot="-5400000">
        <a:off x="531491" y="3324436"/>
        <a:ext cx="6444070" cy="4453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2021/9/29</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14514"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207398"/>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907172" y="131977"/>
            <a:ext cx="7358683"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rPr>
              <a:t>PHÒNG GIÁO DỤC VÀ ĐÀO TẠO QUẬN LONG BIÊN</a:t>
            </a:r>
          </a:p>
          <a:p>
            <a:pPr algn="ctr"/>
            <a:r>
              <a:rPr lang="en-US" sz="2000" b="1" dirty="0">
                <a:ln>
                  <a:solidFill>
                    <a:srgbClr val="33CC33"/>
                  </a:solidFill>
                </a:ln>
                <a:solidFill>
                  <a:srgbClr val="FF0000"/>
                </a:solidFill>
              </a:rPr>
              <a:t>TRƯỜNG TIỂU HỌC ÁI MỘ B</a:t>
            </a:r>
          </a:p>
        </p:txBody>
      </p:sp>
      <p:sp>
        <p:nvSpPr>
          <p:cNvPr id="68708" name="Text Box 100"/>
          <p:cNvSpPr txBox="1">
            <a:spLocks noChangeArrowheads="1"/>
          </p:cNvSpPr>
          <p:nvPr/>
        </p:nvSpPr>
        <p:spPr bwMode="auto">
          <a:xfrm>
            <a:off x="1409700" y="1427038"/>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a:solidFill>
                  <a:srgbClr val="FF0000"/>
                </a:solidFill>
                <a:latin typeface="Arial" pitchFamily="34" charset="0"/>
                <a:cs typeface="Arial" pitchFamily="34" charset="0"/>
              </a:rPr>
              <a:t>TỰ NHIÊN XÃ HỘI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801505"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4443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358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50158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929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644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6215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787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2" name="Line 49"/>
          <p:cNvSpPr>
            <a:spLocks noChangeShapeType="1"/>
          </p:cNvSpPr>
          <p:nvPr/>
        </p:nvSpPr>
        <p:spPr bwMode="auto">
          <a:xfrm>
            <a:off x="3587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4101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6729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5244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873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4445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9668" y="3286761"/>
            <a:ext cx="3701520" cy="21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Rectangle 7"/>
          <p:cNvSpPr/>
          <p:nvPr/>
        </p:nvSpPr>
        <p:spPr>
          <a:xfrm>
            <a:off x="2521852" y="1397223"/>
            <a:ext cx="5667828" cy="2608086"/>
          </a:xfrm>
          <a:prstGeom prst="rect">
            <a:avLst/>
          </a:prstGeom>
        </p:spPr>
        <p:txBody>
          <a:bodyPr wrap="square">
            <a:spAutoFit/>
          </a:bodyPr>
          <a:lstStyle/>
          <a:p>
            <a:pPr algn="just">
              <a:lnSpc>
                <a:spcPct val="150000"/>
              </a:lnSpc>
            </a:pPr>
            <a:r>
              <a:rPr lang="vi-VN" sz="2800" b="1" dirty="0">
                <a:solidFill>
                  <a:srgbClr val="006600"/>
                </a:solidFill>
              </a:rPr>
              <a:t>Nếu bạn hoặc người khác bị thương, hãy báo ngay cho người lớn hoặc gọi điện thoại tới số 115 khi thật cần thiết.</a:t>
            </a:r>
            <a:endParaRPr lang="en-US" sz="2800" b="1" dirty="0">
              <a:solidFill>
                <a:srgbClr val="006600"/>
              </a:solidFill>
            </a:endParaRPr>
          </a:p>
        </p:txBody>
      </p:sp>
      <p:sp>
        <p:nvSpPr>
          <p:cNvPr id="10" name="TextBox 9"/>
          <p:cNvSpPr txBox="1"/>
          <p:nvPr/>
        </p:nvSpPr>
        <p:spPr>
          <a:xfrm>
            <a:off x="3927368" y="794434"/>
            <a:ext cx="2334293" cy="646331"/>
          </a:xfrm>
          <a:prstGeom prst="rect">
            <a:avLst/>
          </a:prstGeom>
          <a:noFill/>
        </p:spPr>
        <p:txBody>
          <a:bodyPr wrap="none" rtlCol="0">
            <a:spAutoFit/>
          </a:bodyPr>
          <a:lstStyle/>
          <a:p>
            <a:pPr algn="ctr"/>
            <a:r>
              <a:rPr lang="en-US" sz="3600" b="1" dirty="0" err="1">
                <a:solidFill>
                  <a:srgbClr val="C00000"/>
                </a:solidFill>
                <a:latin typeface="Arial" pitchFamily="34" charset="0"/>
                <a:cs typeface="Arial" pitchFamily="34" charset="0"/>
              </a:rPr>
              <a:t>Nhắc</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nhở</a:t>
            </a:r>
            <a:endParaRPr lang="en-U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6420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3732" y="48131"/>
            <a:ext cx="4522392"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Quan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nhận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xét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7" y="960674"/>
            <a:ext cx="2842091" cy="1946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954" y="973763"/>
            <a:ext cx="2842091" cy="19384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470" y="964672"/>
            <a:ext cx="2896153" cy="200027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7" y="3180697"/>
            <a:ext cx="2872983" cy="19693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3270" y="3161390"/>
            <a:ext cx="2865260" cy="198482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3333" y="3184559"/>
            <a:ext cx="2888429" cy="1961660"/>
          </a:xfrm>
          <a:prstGeom prst="rect">
            <a:avLst/>
          </a:prstGeom>
        </p:spPr>
      </p:pic>
    </p:spTree>
    <p:extLst>
      <p:ext uri="{BB962C8B-B14F-4D97-AF65-F5344CB8AC3E}">
        <p14:creationId xmlns:p14="http://schemas.microsoft.com/office/powerpoint/2010/main" val="187521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6940" y="23691"/>
            <a:ext cx="1402949"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Bài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tập</a:t>
            </a:r>
            <a:r>
              <a:rPr lang="en-US" sz="2800" dirty="0">
                <a:solidFill>
                  <a:srgbClr val="FF0000"/>
                </a:solidFill>
                <a:latin typeface="Arial" pitchFamily="34" charset="0"/>
                <a:cs typeface="Arial" pitchFamily="34" charset="0"/>
              </a:rPr>
              <a:t>:</a:t>
            </a: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 name="Diagram 5"/>
          <p:cNvGraphicFramePr/>
          <p:nvPr>
            <p:extLst>
              <p:ext uri="{D42A27DB-BD31-4B8C-83A1-F6EECF244321}">
                <p14:modId xmlns:p14="http://schemas.microsoft.com/office/powerpoint/2010/main" val="296403043"/>
              </p:ext>
            </p:extLst>
          </p:nvPr>
        </p:nvGraphicFramePr>
        <p:xfrm>
          <a:off x="1072173" y="970644"/>
          <a:ext cx="699965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36347" y="52719"/>
            <a:ext cx="3861955"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Em</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hãy</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chọn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Đúng</a:t>
            </a:r>
            <a:r>
              <a:rPr lang="en-US" sz="2800" dirty="0">
                <a:solidFill>
                  <a:srgbClr val="006600"/>
                </a:solidFill>
                <a:latin typeface="Arial" pitchFamily="34" charset="0"/>
                <a:cs typeface="Arial" pitchFamily="34" charset="0"/>
              </a:rPr>
              <a:t>/</a:t>
            </a:r>
            <a:r>
              <a:rPr lang="en-US" sz="2800" dirty="0" err="1">
                <a:solidFill>
                  <a:srgbClr val="006600"/>
                </a:solidFill>
                <a:latin typeface="Arial" pitchFamily="34" charset="0"/>
                <a:cs typeface="Arial" pitchFamily="34" charset="0"/>
              </a:rPr>
              <a:t>Sai</a:t>
            </a:r>
            <a:endParaRPr lang="en-US" sz="2800" dirty="0">
              <a:solidFill>
                <a:srgbClr val="006600"/>
              </a:solidFill>
              <a:latin typeface="Arial" pitchFamily="34" charset="0"/>
              <a:cs typeface="Arial" pitchFamily="34" charset="0"/>
            </a:endParaRPr>
          </a:p>
        </p:txBody>
      </p:sp>
      <p:sp>
        <p:nvSpPr>
          <p:cNvPr id="8" name="Oval 7"/>
          <p:cNvSpPr/>
          <p:nvPr/>
        </p:nvSpPr>
        <p:spPr>
          <a:xfrm>
            <a:off x="1074055" y="1098101"/>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Đ</a:t>
            </a:r>
          </a:p>
        </p:txBody>
      </p:sp>
      <p:sp>
        <p:nvSpPr>
          <p:cNvPr id="9" name="Oval 8"/>
          <p:cNvSpPr/>
          <p:nvPr/>
        </p:nvSpPr>
        <p:spPr>
          <a:xfrm>
            <a:off x="1074055" y="3775987"/>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Đ</a:t>
            </a:r>
          </a:p>
        </p:txBody>
      </p:sp>
      <p:sp>
        <p:nvSpPr>
          <p:cNvPr id="10" name="Oval 9"/>
          <p:cNvSpPr/>
          <p:nvPr/>
        </p:nvSpPr>
        <p:spPr>
          <a:xfrm>
            <a:off x="1081315" y="4392835"/>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Đ</a:t>
            </a:r>
          </a:p>
        </p:txBody>
      </p:sp>
    </p:spTree>
    <p:extLst>
      <p:ext uri="{BB962C8B-B14F-4D97-AF65-F5344CB8AC3E}">
        <p14:creationId xmlns:p14="http://schemas.microsoft.com/office/powerpoint/2010/main" val="14997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753962" y="1304830"/>
            <a:ext cx="7765921" cy="3046988"/>
          </a:xfrm>
          <a:prstGeom prst="rect">
            <a:avLst/>
          </a:prstGeom>
        </p:spPr>
        <p:txBody>
          <a:bodyPr wrap="square">
            <a:spAutoFit/>
          </a:bodyPr>
          <a:lstStyle/>
          <a:p>
            <a:pPr algn="just">
              <a:lnSpc>
                <a:spcPct val="150000"/>
              </a:lnSpc>
            </a:pPr>
            <a:r>
              <a:rPr lang="vi-VN" sz="3200" dirty="0">
                <a:solidFill>
                  <a:srgbClr val="000099"/>
                </a:solidFill>
              </a:rPr>
              <a:t>- Cẩn thận khi sử dụng đồ dùng sắc, nhọn như dao, kéo, compa...</a:t>
            </a:r>
          </a:p>
          <a:p>
            <a:pPr algn="just">
              <a:lnSpc>
                <a:spcPct val="150000"/>
              </a:lnSpc>
            </a:pPr>
            <a:r>
              <a:rPr lang="vi-VN" sz="3200" dirty="0">
                <a:solidFill>
                  <a:srgbClr val="000099"/>
                </a:solidFill>
              </a:rPr>
              <a:t>- Tay ướt không được cắm điện</a:t>
            </a:r>
          </a:p>
          <a:p>
            <a:pPr algn="just">
              <a:lnSpc>
                <a:spcPct val="150000"/>
              </a:lnSpc>
            </a:pPr>
            <a:r>
              <a:rPr lang="vi-VN" sz="3200" dirty="0">
                <a:solidFill>
                  <a:srgbClr val="000099"/>
                </a:solidFill>
              </a:rPr>
              <a:t>- Nên sử dụng vật lót khi cầm đồ nóng...</a:t>
            </a:r>
          </a:p>
        </p:txBody>
      </p:sp>
      <p:sp>
        <p:nvSpPr>
          <p:cNvPr id="2" name="Rectangle 1"/>
          <p:cNvSpPr/>
          <p:nvPr/>
        </p:nvSpPr>
        <p:spPr>
          <a:xfrm>
            <a:off x="3308324" y="567496"/>
            <a:ext cx="2411238" cy="769441"/>
          </a:xfrm>
          <a:prstGeom prst="rect">
            <a:avLst/>
          </a:prstGeom>
        </p:spPr>
        <p:txBody>
          <a:bodyPr wrap="none">
            <a:spAutoFit/>
          </a:bodyPr>
          <a:lstStyle/>
          <a:p>
            <a:pPr algn="ctr"/>
            <a:r>
              <a:rPr lang="en-US" sz="4400" b="1" dirty="0" err="1">
                <a:solidFill>
                  <a:srgbClr val="C00000"/>
                </a:solidFill>
                <a:latin typeface="Arial" pitchFamily="34" charset="0"/>
                <a:cs typeface="Arial" pitchFamily="34" charset="0"/>
              </a:rPr>
              <a:t>Kết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luận</a:t>
            </a:r>
            <a:endParaRPr lang="en-US" sz="4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7759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1247" y="44580"/>
            <a:ext cx="9142753" cy="581352"/>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41157"/>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800" b="1" dirty="0">
                <a:solidFill>
                  <a:schemeClr val="bg1"/>
                </a:solidFill>
                <a:latin typeface="Arial" charset="0"/>
                <a:cs typeface="Arial" charset="0"/>
              </a:rPr>
              <a:t>PHIẾU TÌM HIỂU ĐỒ DÙNG TRONG NHÀ</a:t>
            </a:r>
          </a:p>
        </p:txBody>
      </p:sp>
      <p:sp>
        <p:nvSpPr>
          <p:cNvPr id="6155" name="Line 12"/>
          <p:cNvSpPr>
            <a:spLocks noChangeShapeType="1"/>
          </p:cNvSpPr>
          <p:nvPr/>
        </p:nvSpPr>
        <p:spPr bwMode="auto">
          <a:xfrm>
            <a:off x="1247" y="680373"/>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6" y="884012"/>
            <a:ext cx="8993642" cy="3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27362"/>
      </p:ext>
    </p:extLst>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5152575" y="1825392"/>
            <a:ext cx="3338287" cy="2677656"/>
          </a:xfrm>
          <a:prstGeom prst="rect">
            <a:avLst/>
          </a:prstGeom>
        </p:spPr>
        <p:txBody>
          <a:bodyPr wrap="square">
            <a:spAutoFit/>
          </a:bodyPr>
          <a:lstStyle/>
          <a:p>
            <a:pPr algn="ctr"/>
            <a:r>
              <a:rPr lang="vi-VN" sz="2800" dirty="0">
                <a:solidFill>
                  <a:srgbClr val="FF0000"/>
                </a:solidFill>
                <a:latin typeface="Arial" pitchFamily="34" charset="0"/>
                <a:cs typeface="Arial" pitchFamily="34" charset="0"/>
              </a:rPr>
              <a:t>Một số đồ dùng trong nhà có thể gây nguy hiểm.</a:t>
            </a:r>
          </a:p>
          <a:p>
            <a:pPr algn="ctr"/>
            <a:r>
              <a:rPr lang="vi-VN" sz="2800" dirty="0">
                <a:solidFill>
                  <a:srgbClr val="FF0000"/>
                </a:solidFill>
                <a:latin typeface="Arial" pitchFamily="34" charset="0"/>
                <a:cs typeface="Arial" pitchFamily="34" charset="0"/>
              </a:rPr>
              <a:t>Vì vậy, bạn nhớ sử dụng chúng đúng cách nhé!</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0068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0" y="0"/>
            <a:ext cx="9144000" cy="5715000"/>
          </a:xfrm>
          <a:prstGeom prst="rect">
            <a:avLst/>
          </a:prstGeom>
          <a:gradFill rotWithShape="1">
            <a:gsLst>
              <a:gs pos="72000">
                <a:srgbClr val="00B0F0"/>
              </a:gs>
              <a:gs pos="98000">
                <a:srgbClr val="FF9933"/>
              </a:gs>
            </a:gsLst>
            <a:path path="shape">
              <a:fillToRect l="50000" t="50000" r="50000" b="50000"/>
            </a:path>
          </a:gra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2017192"/>
            <a:ext cx="5936343" cy="3697807"/>
          </a:xfrm>
          <a:prstGeom prst="ellipse">
            <a:avLst/>
          </a:prstGeom>
          <a:ln>
            <a:noFill/>
          </a:ln>
          <a:effectLst>
            <a:softEdge rad="112500"/>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581" y="100580"/>
            <a:ext cx="6969125"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4599" y="12485"/>
            <a:ext cx="2473203" cy="626018"/>
          </a:xfrm>
          <a:prstGeom prst="rect">
            <a:avLst/>
          </a:prstGeom>
        </p:spPr>
        <p:txBody>
          <a:bodyPr wrap="none" lIns="71323" tIns="35662" rIns="71323" bIns="35662">
            <a:spAutoFit/>
          </a:bodyPr>
          <a:lstStyle/>
          <a:p>
            <a:pPr algn="ctr"/>
            <a:r>
              <a:rPr lang="en-US" sz="3600" b="1" dirty="0" err="1">
                <a:solidFill>
                  <a:srgbClr val="FF0000"/>
                </a:solidFill>
                <a:latin typeface="Arial" pitchFamily="34" charset="0"/>
                <a:cs typeface="Arial" pitchFamily="34" charset="0"/>
              </a:rPr>
              <a:t>Khởi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động</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Rectangle 2"/>
          <p:cNvSpPr/>
          <p:nvPr/>
        </p:nvSpPr>
        <p:spPr>
          <a:xfrm>
            <a:off x="145144" y="819027"/>
            <a:ext cx="5500913" cy="3323987"/>
          </a:xfrm>
          <a:prstGeom prst="rect">
            <a:avLst/>
          </a:prstGeom>
        </p:spPr>
        <p:txBody>
          <a:bodyPr wrap="square">
            <a:spAutoFit/>
          </a:bodyPr>
          <a:lstStyle/>
          <a:p>
            <a:pPr algn="just">
              <a:lnSpc>
                <a:spcPct val="150000"/>
              </a:lnSpc>
            </a:pPr>
            <a:r>
              <a:rPr lang="vi-VN" sz="2800" dirty="0">
                <a:solidFill>
                  <a:srgbClr val="006600"/>
                </a:solidFill>
              </a:rPr>
              <a:t>Lần lượt mỗi HS hãy nói tên một đồ dùng trong nhà nếu sử dụng không cẩn thận, không đúng cách có thể gây nguy hiểm cho bản thân và người khác</a:t>
            </a:r>
            <a:r>
              <a:rPr lang="en-US" sz="2800" dirty="0">
                <a:solidFill>
                  <a:srgbClr val="006600"/>
                </a:solidFill>
              </a:rPr>
              <a:t>.</a:t>
            </a:r>
            <a:endParaRPr lang="vi-VN" sz="2800" dirty="0">
              <a:solidFill>
                <a:srgbClr val="0066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147" y="1030562"/>
            <a:ext cx="2900915" cy="2900915"/>
          </a:xfrm>
          <a:prstGeom prst="rect">
            <a:avLst/>
          </a:prstGeom>
        </p:spPr>
      </p:pic>
    </p:spTree>
    <p:extLst>
      <p:ext uri="{BB962C8B-B14F-4D97-AF65-F5344CB8AC3E}">
        <p14:creationId xmlns:p14="http://schemas.microsoft.com/office/powerpoint/2010/main" val="420673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580572" y="3268663"/>
            <a:ext cx="8171543" cy="1815882"/>
          </a:xfrm>
          <a:prstGeom prst="rect">
            <a:avLst/>
          </a:prstGeom>
        </p:spPr>
        <p:txBody>
          <a:bodyPr wrap="square">
            <a:spAutoFit/>
          </a:bodyPr>
          <a:lstStyle/>
          <a:p>
            <a:pPr algn="just"/>
            <a:r>
              <a:rPr lang="vi-VN" sz="2800" dirty="0">
                <a:solidFill>
                  <a:srgbClr val="006600"/>
                </a:solidFill>
              </a:rPr>
              <a:t>1. Một số nguyên nhân có thể dẫn đến bị thương khi ở nhà</a:t>
            </a:r>
          </a:p>
          <a:p>
            <a:pPr algn="just"/>
            <a:r>
              <a:rPr lang="vi-VN" sz="2800" dirty="0">
                <a:solidFill>
                  <a:srgbClr val="006600"/>
                </a:solidFill>
              </a:rPr>
              <a:t>2. Những lưu ý khi sử dụng một số đồ dùng trong nhà để đảm bảo an toàn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14" y="1345066"/>
            <a:ext cx="6415456" cy="192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46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780505"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3046988"/>
          </a:xfrm>
          <a:prstGeom prst="rect">
            <a:avLst/>
          </a:prstGeom>
          <a:solidFill>
            <a:schemeClr val="accent5">
              <a:lumMod val="40000"/>
              <a:lumOff val="60000"/>
            </a:schemeClr>
          </a:solidFill>
          <a:ln>
            <a:solidFill>
              <a:schemeClr val="accent1"/>
            </a:solidFill>
          </a:ln>
        </p:spPr>
        <p:txBody>
          <a:bodyPr wrap="square">
            <a:spAutoFit/>
          </a:bodyPr>
          <a:lstStyle/>
          <a:p>
            <a:pPr algn="just"/>
            <a:r>
              <a:rPr lang="vi-VN" sz="2400" u="sng" dirty="0">
                <a:solidFill>
                  <a:srgbClr val="0000FF"/>
                </a:solidFill>
              </a:rPr>
              <a:t>Hình 1: </a:t>
            </a:r>
            <a:r>
              <a:rPr lang="vi-VN" sz="2400" dirty="0">
                <a:solidFill>
                  <a:srgbClr val="0000FF"/>
                </a:solidFill>
              </a:rPr>
              <a:t>Mẹ và anh trai Hà đang xem tivi và rất phấn khích với chương trình, bố vừa gọt táo vừa xem chương trình; Hà nhìn bố rất lo lắng, sợ bố sẽ bị đứt tay vì không tập trung gọt táo.</a:t>
            </a:r>
          </a:p>
          <a:p>
            <a:pPr algn="just"/>
            <a:r>
              <a:rPr lang="vi-VN" sz="2400" dirty="0">
                <a:solidFill>
                  <a:srgbClr val="0000FF"/>
                </a:solidFill>
              </a:rPr>
              <a:t>Hà có thể nói: "Bố ơi, dao sắc đấy, cẩn thận kẻo đứt tay bố ạ!...</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394" y="972458"/>
            <a:ext cx="3957046" cy="297047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1668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526834"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chemeClr val="accent5">
              <a:lumMod val="40000"/>
              <a:lumOff val="60000"/>
            </a:schemeClr>
          </a:solidFill>
          <a:ln>
            <a:solidFill>
              <a:srgbClr val="FFFF00"/>
            </a:solidFill>
          </a:ln>
        </p:spPr>
        <p:txBody>
          <a:bodyPr wrap="square">
            <a:spAutoFit/>
          </a:bodyPr>
          <a:lstStyle/>
          <a:p>
            <a:pPr algn="just"/>
            <a:r>
              <a:rPr lang="vi-VN" sz="2600" u="sng" dirty="0">
                <a:solidFill>
                  <a:srgbClr val="0000FF"/>
                </a:solidFill>
              </a:rPr>
              <a:t>Hình 2: </a:t>
            </a:r>
            <a:r>
              <a:rPr lang="vi-VN" sz="2600" dirty="0">
                <a:solidFill>
                  <a:srgbClr val="0000FF"/>
                </a:solidFill>
              </a:rPr>
              <a:t>Bố Hà đang nghe điện thoại, anh trai Hà làm rơi vỡ cốc nước</a:t>
            </a:r>
          </a:p>
          <a:p>
            <a:pPr algn="just"/>
            <a:r>
              <a:rPr lang="vi-VN" sz="2600" dirty="0">
                <a:solidFill>
                  <a:srgbClr val="0000FF"/>
                </a:solidFill>
              </a:rPr>
              <a:t>Hà có thể nói: "Anh nên dùng chổi để gom các mảnh vỡ lại rồi mới lau dọn vũng nước kẻo đứt tay nguy hiểm..."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2" y="955780"/>
            <a:ext cx="3813838" cy="2911636"/>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7305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497806" y="41028"/>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chemeClr val="accent5">
              <a:lumMod val="40000"/>
              <a:lumOff val="60000"/>
            </a:schemeClr>
          </a:solidFill>
          <a:ln>
            <a:solidFill>
              <a:srgbClr val="FFFF00"/>
            </a:solidFill>
          </a:ln>
        </p:spPr>
        <p:txBody>
          <a:bodyPr wrap="square">
            <a:spAutoFit/>
          </a:bodyPr>
          <a:lstStyle/>
          <a:p>
            <a:pPr algn="just"/>
            <a:r>
              <a:rPr lang="vi-VN" sz="2600" u="sng" dirty="0">
                <a:solidFill>
                  <a:srgbClr val="0000FF"/>
                </a:solidFill>
              </a:rPr>
              <a:t>Hình 3: </a:t>
            </a:r>
            <a:r>
              <a:rPr lang="vi-VN" sz="2600" dirty="0">
                <a:solidFill>
                  <a:srgbClr val="0000FF"/>
                </a:solidFill>
              </a:rPr>
              <a:t>Anh của Hà chơi máy bay gần ổ điện và tay đang cầm dây điện và có thể bị điện giật; mẹ của Hà đang là quần, vì nhìn anh của Hà nên có thể làm cháy quần hoặc bị bỏng tay.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767" y="955780"/>
            <a:ext cx="3964371" cy="2893100"/>
          </a:xfrm>
          <a:prstGeom prst="rect">
            <a:avLst/>
          </a:prstGeom>
          <a:effectLst>
            <a:glow rad="139700">
              <a:schemeClr val="accent5">
                <a:satMod val="175000"/>
                <a:alpha val="40000"/>
              </a:schemeClr>
            </a:glow>
          </a:effectLst>
        </p:spPr>
      </p:pic>
      <p:sp>
        <p:nvSpPr>
          <p:cNvPr id="7" name="Rectangle 6"/>
          <p:cNvSpPr/>
          <p:nvPr/>
        </p:nvSpPr>
        <p:spPr>
          <a:xfrm>
            <a:off x="117040" y="3863498"/>
            <a:ext cx="8929098" cy="1815882"/>
          </a:xfrm>
          <a:prstGeom prst="rect">
            <a:avLst/>
          </a:prstGeom>
        </p:spPr>
        <p:txBody>
          <a:bodyPr wrap="square">
            <a:spAutoFit/>
          </a:bodyPr>
          <a:lstStyle/>
          <a:p>
            <a:pPr algn="just"/>
            <a:r>
              <a:rPr lang="vi-VN" sz="2800" dirty="0">
                <a:solidFill>
                  <a:srgbClr val="006600"/>
                </a:solidFill>
              </a:rPr>
              <a:t>Hà có thể nói: "Anh không được chơi gần ổ điện và cầm dây điện như thế rất nguy hiểm; mẹ nên cắm dây bàn là vào ổ điện bên trong góc tường và cần tập trung khi là quần áo"</a:t>
            </a:r>
          </a:p>
        </p:txBody>
      </p:sp>
    </p:spTree>
    <p:extLst>
      <p:ext uri="{BB962C8B-B14F-4D97-AF65-F5344CB8AC3E}">
        <p14:creationId xmlns:p14="http://schemas.microsoft.com/office/powerpoint/2010/main" val="10641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2427825" y="475157"/>
            <a:ext cx="4288353" cy="646331"/>
          </a:xfrm>
          <a:prstGeom prst="rect">
            <a:avLst/>
          </a:prstGeom>
        </p:spPr>
        <p:txBody>
          <a:bodyPr wrap="none">
            <a:spAutoFit/>
          </a:bodyPr>
          <a:lstStyle/>
          <a:p>
            <a:pPr algn="ctr"/>
            <a:r>
              <a:rPr lang="en-US" sz="3600" b="1" dirty="0" err="1">
                <a:solidFill>
                  <a:schemeClr val="bg1"/>
                </a:solidFill>
                <a:latin typeface="Arial" pitchFamily="34" charset="0"/>
                <a:cs typeface="Arial" pitchFamily="34" charset="0"/>
              </a:rPr>
              <a:t>Nhận</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xét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kết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luận</a:t>
            </a:r>
            <a:r>
              <a:rPr lang="en-US" sz="3600" b="1" dirty="0">
                <a:solidFill>
                  <a:schemeClr val="bg1"/>
                </a:solidFill>
                <a:latin typeface="Arial" pitchFamily="34" charset="0"/>
                <a:cs typeface="Arial" pitchFamily="34" charset="0"/>
              </a:rPr>
              <a:t>:</a:t>
            </a:r>
          </a:p>
        </p:txBody>
      </p:sp>
      <p:sp>
        <p:nvSpPr>
          <p:cNvPr id="6" name="Rectangle 5"/>
          <p:cNvSpPr/>
          <p:nvPr/>
        </p:nvSpPr>
        <p:spPr>
          <a:xfrm>
            <a:off x="595086" y="1926645"/>
            <a:ext cx="7765143" cy="2677656"/>
          </a:xfrm>
          <a:prstGeom prst="rect">
            <a:avLst/>
          </a:prstGeom>
        </p:spPr>
        <p:txBody>
          <a:bodyPr wrap="square">
            <a:spAutoFit/>
          </a:bodyPr>
          <a:lstStyle/>
          <a:p>
            <a:pPr algn="just"/>
            <a:r>
              <a:rPr lang="vi-VN" sz="2400" dirty="0">
                <a:solidFill>
                  <a:srgbClr val="006600"/>
                </a:solidFill>
              </a:rPr>
              <a:t>Một số nguyên nhân dẫn đến bị thương, nguy hiểm:</a:t>
            </a:r>
          </a:p>
          <a:p>
            <a:pPr algn="just"/>
            <a:r>
              <a:rPr lang="vi-VN" sz="2400" dirty="0">
                <a:solidFill>
                  <a:srgbClr val="006600"/>
                </a:solidFill>
              </a:rPr>
              <a:t>-  Bị đứt tay do sử dụng dao không cẩn thận</a:t>
            </a:r>
          </a:p>
          <a:p>
            <a:pPr algn="just"/>
            <a:r>
              <a:rPr lang="vi-VN" sz="2400" dirty="0">
                <a:solidFill>
                  <a:srgbClr val="006600"/>
                </a:solidFill>
              </a:rPr>
              <a:t>- Đứt tay, chân do mảnh cốc vỡ không được thu dọn đúng cách </a:t>
            </a:r>
          </a:p>
          <a:p>
            <a:pPr algn="just"/>
            <a:r>
              <a:rPr lang="vi-VN" sz="2400" dirty="0">
                <a:solidFill>
                  <a:srgbClr val="006600"/>
                </a:solidFill>
              </a:rPr>
              <a:t>- Bị bỏng do bàn là nóng</a:t>
            </a:r>
          </a:p>
          <a:p>
            <a:pPr algn="just"/>
            <a:r>
              <a:rPr lang="vi-VN" sz="2400" dirty="0">
                <a:solidFill>
                  <a:srgbClr val="006600"/>
                </a:solidFill>
              </a:rPr>
              <a:t>- Bị điện giật vì chơi gần ổ điện và cầm dây điện</a:t>
            </a:r>
          </a:p>
          <a:p>
            <a:pPr algn="just"/>
            <a:r>
              <a:rPr lang="vi-VN" sz="2400" dirty="0">
                <a:solidFill>
                  <a:srgbClr val="006600"/>
                </a:solidFill>
              </a:rPr>
              <a:t>- Bị bỏng do nước sôi hoặc do chơi diêm, nến, lửa...</a:t>
            </a:r>
          </a:p>
        </p:txBody>
      </p:sp>
    </p:spTree>
    <p:extLst>
      <p:ext uri="{BB962C8B-B14F-4D97-AF65-F5344CB8AC3E}">
        <p14:creationId xmlns:p14="http://schemas.microsoft.com/office/powerpoint/2010/main" val="24347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cs typeface="Arial" charset="0"/>
              </a:rPr>
              <a:t>THẢO LUẬN</a:t>
            </a:r>
          </a:p>
        </p:txBody>
      </p:sp>
      <p:sp>
        <p:nvSpPr>
          <p:cNvPr id="10" name="Rounded Rectangle 9"/>
          <p:cNvSpPr/>
          <p:nvPr>
            <p:custDataLst>
              <p:tags r:id="rId3"/>
            </p:custDataLst>
          </p:nvPr>
        </p:nvSpPr>
        <p:spPr>
          <a:xfrm>
            <a:off x="393699" y="1649431"/>
            <a:ext cx="8356602" cy="2371026"/>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solidFill>
                  <a:schemeClr val="bg1"/>
                </a:solidFill>
              </a:rPr>
              <a:t>1. Làm việc theo cặp: </a:t>
            </a:r>
            <a:r>
              <a:rPr lang="vi-VN" sz="2800" dirty="0">
                <a:solidFill>
                  <a:srgbClr val="FFFF00"/>
                </a:solidFill>
              </a:rPr>
              <a:t>Luân phiên hỏi và trả lời:</a:t>
            </a:r>
          </a:p>
          <a:p>
            <a:pPr algn="just"/>
            <a:r>
              <a:rPr lang="vi-VN" sz="2800" dirty="0">
                <a:solidFill>
                  <a:srgbClr val="FFFF00"/>
                </a:solidFill>
              </a:rPr>
              <a:t>- Bạn hoặc người thân trong gia đình đã từng bị thương (đứt tay, chân; bỏng; điện giật) chưa? </a:t>
            </a:r>
          </a:p>
          <a:p>
            <a:pPr algn="just"/>
            <a:r>
              <a:rPr lang="vi-VN" sz="2800" dirty="0">
                <a:solidFill>
                  <a:srgbClr val="FFFF00"/>
                </a:solidFill>
              </a:rPr>
              <a:t>- Theo bạn tại sao lại xảy ra như vậy?</a:t>
            </a:r>
          </a:p>
          <a:p>
            <a:pPr algn="just"/>
            <a:r>
              <a:rPr lang="vi-VN" sz="2800" dirty="0">
                <a:solidFill>
                  <a:srgbClr val="FFFF00"/>
                </a:solidFill>
              </a:rPr>
              <a:t>...</a:t>
            </a: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130</a:t>
            </a: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140</a:t>
            </a: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150</a:t>
            </a: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160</a:t>
            </a: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170</a:t>
            </a: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180</a:t>
            </a: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3699" y="4151083"/>
            <a:ext cx="8356602" cy="1476829"/>
          </a:xfrm>
          <a:prstGeom prst="round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t>2. Làm việc nhóm:</a:t>
            </a:r>
          </a:p>
          <a:p>
            <a:pPr algn="just"/>
            <a:r>
              <a:rPr lang="vi-VN" sz="2800" dirty="0">
                <a:solidFill>
                  <a:srgbClr val="FFFF00"/>
                </a:solidFill>
              </a:rPr>
              <a:t>Thảo luận để đưa ra cách xử lí khi em hoặc người nhà bị thương</a:t>
            </a:r>
            <a:r>
              <a:rPr lang="en-US" sz="2800" dirty="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86853425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TotalTime>
  <Words>681</Words>
  <Application>Microsoft Office PowerPoint</Application>
  <PresentationFormat>On-screen Show (16:10)</PresentationFormat>
  <Paragraphs>86</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 New Roman</vt:lpstr>
      <vt:lpstr>Calibri</vt:lpstr>
      <vt:lpstr>.VnTifani Heavy</vt:lpstr>
      <vt:lpstr>Arial</vt:lpstr>
      <vt:lpstr>VNI-Thufap2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Phan Thị Thanh Hoa</cp:lastModifiedBy>
  <cp:revision>148</cp:revision>
  <dcterms:created xsi:type="dcterms:W3CDTF">2020-02-10T09:35:50Z</dcterms:created>
  <dcterms:modified xsi:type="dcterms:W3CDTF">2021-09-29T14:34:49Z</dcterms:modified>
</cp:coreProperties>
</file>