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18" r:id="rId5"/>
    <p:sldId id="321" r:id="rId6"/>
    <p:sldId id="322" r:id="rId7"/>
    <p:sldId id="337" r:id="rId8"/>
    <p:sldId id="338" r:id="rId9"/>
    <p:sldId id="339" r:id="rId10"/>
    <p:sldId id="323" r:id="rId11"/>
    <p:sldId id="340" r:id="rId12"/>
    <p:sldId id="325" r:id="rId13"/>
    <p:sldId id="341" r:id="rId14"/>
    <p:sldId id="326" r:id="rId15"/>
    <p:sldId id="342" r:id="rId16"/>
    <p:sldId id="334" r:id="rId17"/>
    <p:sldId id="308" r:id="rId18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VNI-Thufap2"/>
      <p:regular r:id="rId2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000066"/>
    <a:srgbClr val="00CCFF"/>
    <a:srgbClr val="FF6600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68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49824" y="63731"/>
            <a:ext cx="7832242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515" y="1808264"/>
            <a:ext cx="50872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C00000"/>
                </a:solidFill>
              </a:rPr>
              <a:t>- Theo em, các thành viên trong gia đình bạn Hà, gia đình bạn An có vui vẻ, yêu thương nhau không?  </a:t>
            </a:r>
          </a:p>
          <a:p>
            <a:pPr algn="just"/>
            <a:r>
              <a:rPr lang="vi-VN" sz="2800" dirty="0">
                <a:solidFill>
                  <a:srgbClr val="C00000"/>
                </a:solidFill>
              </a:rPr>
              <a:t>- Hành động nào thể hiện các thành viên yêu thương và quan tâm nhau?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8680" y="1179611"/>
            <a:ext cx="5156213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</a:rPr>
              <a:t>Giới thiệu về các phòng và đồ dùng trong gia đình em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3820" y="2558107"/>
            <a:ext cx="52977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Nhà em có mấy phòng?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Kể tên một số đồ dùng trong từng phòng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5280" y="768419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u="sng" dirty="0">
                <a:solidFill>
                  <a:srgbClr val="FF0000"/>
                </a:solidFill>
              </a:rPr>
              <a:t>Hoạt động 4</a:t>
            </a:r>
            <a:endParaRPr 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1223" y="129791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u="sng" dirty="0">
                <a:solidFill>
                  <a:srgbClr val="FF0000"/>
                </a:solidFill>
              </a:rPr>
              <a:t>Hoạt động </a:t>
            </a:r>
            <a:r>
              <a:rPr lang="en-US" sz="2400" u="sng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3" y="29904"/>
            <a:ext cx="1031119" cy="1054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7135" y="591456"/>
            <a:ext cx="4545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Trò chơi: Đó là đồ dùng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829" y="1100162"/>
            <a:ext cx="85198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u="sng" dirty="0">
                <a:solidFill>
                  <a:srgbClr val="FF0000"/>
                </a:solidFill>
              </a:rPr>
              <a:t>Cách chơi:</a:t>
            </a: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GV dán 1 tranh vẽ đồ dùng gia đình sau lưng HS và bạn đó đứng quay lưng xuống lớp để các bạn quan sát tranh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HS được đặt tối đa 3 câu hỏi về đồ dùng trong tranh cho các bạn ở dưới lớp để đoán được đồ dùng đó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HS dựa vào câu trả lời của các bạn để đoán đồ dùng trong tranh là đồ dùng gì.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u="sng" dirty="0">
                <a:solidFill>
                  <a:srgbClr val="FF0000"/>
                </a:solidFill>
              </a:rPr>
              <a:t>Luật chơi: </a:t>
            </a:r>
            <a:r>
              <a:rPr lang="vi-VN" sz="2400" dirty="0">
                <a:solidFill>
                  <a:srgbClr val="006600"/>
                </a:solidFill>
              </a:rPr>
              <a:t>Các bạn ở dưới lớp chỉ được đưa ra gợi ý, không được nói tên đồ vật</a:t>
            </a:r>
          </a:p>
        </p:txBody>
      </p:sp>
    </p:spTree>
    <p:extLst>
      <p:ext uri="{BB962C8B-B14F-4D97-AF65-F5344CB8AC3E}">
        <p14:creationId xmlns:p14="http://schemas.microsoft.com/office/powerpoint/2010/main" val="408337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1111" y="36585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3" y="812802"/>
            <a:ext cx="4050988" cy="40216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499" y="812802"/>
            <a:ext cx="4606355" cy="402168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0203934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93699" y="1663943"/>
            <a:ext cx="8356602" cy="3067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800" dirty="0">
                <a:solidFill>
                  <a:srgbClr val="FFFF00"/>
                </a:solidFill>
              </a:rPr>
              <a:t>- Em có nhận xét gì về phòng của bạn Hà ở tranh 1 và tranh 2?</a:t>
            </a:r>
          </a:p>
          <a:p>
            <a:pPr algn="just"/>
            <a:r>
              <a:rPr lang="vi-VN" sz="2800" dirty="0">
                <a:solidFill>
                  <a:srgbClr val="FFFF00"/>
                </a:solidFill>
              </a:rPr>
              <a:t>- Nêu những việc bạn Hà và anh của bạn Hà đã làm để căn phòng được gọn gàng, ngăn nắp.</a:t>
            </a:r>
          </a:p>
          <a:p>
            <a:pPr algn="just"/>
            <a:r>
              <a:rPr lang="vi-VN" sz="2800" dirty="0">
                <a:solidFill>
                  <a:srgbClr val="FFFF00"/>
                </a:solidFill>
              </a:rPr>
              <a:t>- Vì sao em cần sắp xếp đồ dùng cá nhân gọn gàng, ngăn nắp?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07135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3962" y="1115534"/>
            <a:ext cx="77659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- Phòng của bạn Hà rất lộn xộn, bừa bộn.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Bạn Hà và anh trai đã gấp và xếp chăn, gối; sắp xếp sách vở, giấy bút; đặt đồ chơi trên tủ; lau bàn, tủ...</a:t>
            </a:r>
          </a:p>
          <a:p>
            <a:pPr algn="just"/>
            <a:r>
              <a:rPr lang="vi-VN" sz="2800" dirty="0">
                <a:solidFill>
                  <a:srgbClr val="006600"/>
                </a:solidFill>
              </a:rPr>
              <a:t>- Sắp xếp đồ dùng cá nhân gọn gàng, ngăn nắp làm căn phòng  thoáng mát, sạch sẽ hơn và thuận lợi cho việc tìm sách vở, đồ dùng học tập,...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43744" y="567496"/>
            <a:ext cx="4740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9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47" y="680373"/>
            <a:ext cx="9142753" cy="3935170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247" y="44580"/>
            <a:ext cx="9142753" cy="58135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41157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1247" y="68037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5705" y="879372"/>
            <a:ext cx="83602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</a:rPr>
              <a:t>Những việc làm để giữ nhà ở gọn gàng, ngăn nắp?</a:t>
            </a:r>
            <a:endParaRPr lang="en-US" sz="3200" dirty="0">
              <a:solidFill>
                <a:schemeClr val="bg1"/>
              </a:solidFill>
            </a:endParaRPr>
          </a:p>
          <a:p>
            <a:pPr algn="just"/>
            <a:endParaRPr lang="en-US" sz="3200" dirty="0">
              <a:solidFill>
                <a:srgbClr val="006600"/>
              </a:solidFill>
            </a:endParaRPr>
          </a:p>
          <a:p>
            <a:pPr algn="just"/>
            <a:r>
              <a:rPr lang="vi-VN" sz="3200" dirty="0">
                <a:solidFill>
                  <a:srgbClr val="FFFF00"/>
                </a:solidFill>
              </a:rPr>
              <a:t>- Gấp chăn, màn</a:t>
            </a:r>
          </a:p>
          <a:p>
            <a:pPr algn="just"/>
            <a:r>
              <a:rPr lang="vi-VN" sz="3200" dirty="0">
                <a:solidFill>
                  <a:srgbClr val="FFFF00"/>
                </a:solidFill>
              </a:rPr>
              <a:t>- Cất, đặt đồ dùng đúng chỗ</a:t>
            </a:r>
          </a:p>
          <a:p>
            <a:pPr algn="just"/>
            <a:r>
              <a:rPr lang="en-US" sz="3200" dirty="0">
                <a:solidFill>
                  <a:srgbClr val="FFFF00"/>
                </a:solidFill>
              </a:rPr>
              <a:t>- </a:t>
            </a:r>
            <a:r>
              <a:rPr lang="vi-VN" sz="3200" dirty="0">
                <a:solidFill>
                  <a:srgbClr val="FFFF00"/>
                </a:solidFill>
              </a:rPr>
              <a:t>Sắp xếp sách vở gọn gàng</a:t>
            </a:r>
            <a:endParaRPr lang="en-US" sz="3200" dirty="0">
              <a:solidFill>
                <a:srgbClr val="FFFF00"/>
              </a:solidFill>
            </a:endParaRPr>
          </a:p>
          <a:p>
            <a:pPr algn="just"/>
            <a:r>
              <a:rPr lang="en-US" sz="3200" dirty="0">
                <a:solidFill>
                  <a:srgbClr val="FFFF00"/>
                </a:solidFill>
              </a:rPr>
              <a:t>……….</a:t>
            </a:r>
            <a:endParaRPr lang="vi-VN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2736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52575" y="1781855"/>
            <a:ext cx="3338287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 ta nhớ giữ gìn nhà ở gọn gàng, ngăn nắp mỗi ngày nhé!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8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010444"/>
            <a:ext cx="85661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1495" y="128599"/>
            <a:ext cx="4047352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Ba_i_ha_t_Nha__Cu_a_T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166" b="12500"/>
          <a:stretch/>
        </p:blipFill>
        <p:spPr>
          <a:xfrm>
            <a:off x="653141" y="1146630"/>
            <a:ext cx="8040915" cy="40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07" y="1560966"/>
            <a:ext cx="58293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46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3251" y="1155240"/>
            <a:ext cx="8486577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Các hình thể hiện những phòng nào trong nhà ở?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Kể tên một số đồ dùng có trong mỗi hình. Chúng được dùng để làm gì?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4011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02457" y="597231"/>
            <a:ext cx="6037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4971" y="928274"/>
            <a:ext cx="48622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khách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khách có: bộ bàn ghế gỗ, tủ, bàn thờ. Trên bàn có bộ ấm chén, bình nước. Trong tủ để rất nhiều lọ 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4" y="1001484"/>
            <a:ext cx="3307172" cy="362010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88686" y="217713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95278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2248"/>
            <a:ext cx="4426857" cy="1598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18858" y="1379528"/>
            <a:ext cx="506548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srgbClr val="006600"/>
                </a:solidFill>
              </a:rPr>
              <a:t>P</a:t>
            </a:r>
            <a:r>
              <a:rPr lang="vi-VN" sz="2600" dirty="0">
                <a:solidFill>
                  <a:srgbClr val="006600"/>
                </a:solidFill>
              </a:rPr>
              <a:t>hòng ngủ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ngủ có: kệ tủ, tivi, đồng hồ treo tường, mắc treo quần áo, quạt cây, tủ quần áo, tranh treo tường, giường ngủ, gối, tủ đầu giường...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28" y="29028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5" y="2243220"/>
            <a:ext cx="3271058" cy="32221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41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697" y="1825990"/>
            <a:ext cx="5065486" cy="3619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bếp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bếp có: dãy tủ bếp; bàn bếp; bàn ăn, ghế ngồi; các dụng cụ làm bếp, nấu ăn; cái lồng bàn...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25" y="1794423"/>
            <a:ext cx="3424049" cy="368232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12" y="0"/>
            <a:ext cx="4861738" cy="16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5096" y="4200180"/>
            <a:ext cx="80854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Không gian sinh hoạt chung và bếp của người dân tộc Thái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40" y="523220"/>
            <a:ext cx="4471360" cy="347030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840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</TotalTime>
  <Words>633</Words>
  <Application>Microsoft Office PowerPoint</Application>
  <PresentationFormat>On-screen Show (16:10)</PresentationFormat>
  <Paragraphs>84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Calibri</vt:lpstr>
      <vt:lpstr>VNI-Thufap2</vt:lpstr>
      <vt:lpstr>.VnTifani Heavy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139</cp:revision>
  <dcterms:created xsi:type="dcterms:W3CDTF">2020-02-10T09:35:50Z</dcterms:created>
  <dcterms:modified xsi:type="dcterms:W3CDTF">2021-09-25T10:15:38Z</dcterms:modified>
</cp:coreProperties>
</file>