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320" r:id="rId4"/>
    <p:sldId id="300" r:id="rId5"/>
    <p:sldId id="321" r:id="rId6"/>
    <p:sldId id="301" r:id="rId7"/>
    <p:sldId id="302" r:id="rId8"/>
    <p:sldId id="303" r:id="rId9"/>
    <p:sldId id="304" r:id="rId10"/>
    <p:sldId id="307" r:id="rId11"/>
    <p:sldId id="270" r:id="rId12"/>
    <p:sldId id="269" r:id="rId13"/>
    <p:sldId id="273" r:id="rId14"/>
    <p:sldId id="274" r:id="rId15"/>
    <p:sldId id="278" r:id="rId16"/>
    <p:sldId id="275" r:id="rId17"/>
    <p:sldId id="323" r:id="rId18"/>
    <p:sldId id="286" r:id="rId19"/>
  </p:sldIdLst>
  <p:sldSz cx="12192000" cy="6858000"/>
  <p:notesSz cx="6858000" cy="9144000"/>
  <p:embeddedFontLst>
    <p:embeddedFont>
      <p:font typeface=".VnTime" pitchFamily="34" charset="0"/>
      <p:regular r:id="rId20"/>
      <p:bold r:id="rId21"/>
      <p:italic r:id="rId22"/>
      <p:boldItalic r:id="rId23"/>
    </p:embeddedFont>
    <p:embeddedFont>
      <p:font typeface="Tahoma" pitchFamily="34" charset="0"/>
      <p:regular r:id="rId24"/>
      <p:bold r:id="rId25"/>
    </p:embeddedFont>
    <p:embeddedFont>
      <p:font typeface=".VnAvant" pitchFamily="34" charset="0"/>
      <p:regular r:id="rId26"/>
      <p:bold r:id="rId27"/>
      <p:italic r:id="rId28"/>
    </p:embeddedFont>
    <p:embeddedFont>
      <p:font typeface="Calibri Light" pitchFamily="34" charset="0"/>
      <p:regular r:id="rId29"/>
      <p: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05/10/2020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2.xml"/><Relationship Id="rId12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1.xml"/><Relationship Id="rId11" Type="http://schemas.openxmlformats.org/officeDocument/2006/relationships/image" Target="../media/image14.GIF"/><Relationship Id="rId5" Type="http://schemas.openxmlformats.org/officeDocument/2006/relationships/image" Target="../media/image13.png"/><Relationship Id="rId10" Type="http://schemas.openxmlformats.org/officeDocument/2006/relationships/slide" Target="slide16.xml"/><Relationship Id="rId4" Type="http://schemas.openxmlformats.org/officeDocument/2006/relationships/image" Target="../media/image12.png"/><Relationship Id="rId9" Type="http://schemas.openxmlformats.org/officeDocument/2006/relationships/slide" Target="slide14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CER\Downloads\S&#225;ch%20&#273;&#225;m%20m&#226;y%20(2).mp4" TargetMode="External"/><Relationship Id="rId1" Type="http://schemas.microsoft.com/office/2007/relationships/media" Target="file:///C:\Users\ACER\Downloads\S&#225;ch%20&#273;&#225;m%20m&#226;y%20(2)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CER\Downloads\S&#225;ch%20&#273;&#225;m%20m&#226;y%20(2).mp4" TargetMode="External"/><Relationship Id="rId1" Type="http://schemas.microsoft.com/office/2007/relationships/media" Target="file:///C:\Users\ACER\Downloads\S&#225;ch%20&#273;&#225;m%20m&#226;y%20(2)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d-powerpoint-dep-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275" y="10160"/>
            <a:ext cx="12211050" cy="688213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320" y="976630"/>
            <a:ext cx="1138555" cy="71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0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7764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Chuyện gì xảy ra khi kiến ở bªn dßng suối uống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05" y="1974850"/>
            <a:ext cx="5748655" cy="1107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Sãng nước trào lªn cuốn đi,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suýt dìm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chết kiến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731635" y="1994535"/>
            <a:ext cx="5349875" cy="1087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ra uèng n­íc cho ®ì kh¸t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05105" y="3178810"/>
            <a:ext cx="5748020" cy="1063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®i ch¬i bªn dßng suèi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731635" y="3210560"/>
            <a:ext cx="5349875" cy="10312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nhìn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thÊy sãng n­íc trµo lªn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96205" y="2464435"/>
            <a:ext cx="756920" cy="61785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080" y="3575685"/>
            <a:ext cx="741045" cy="5435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65" y="3698240"/>
            <a:ext cx="723265" cy="544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155" y="2555875"/>
            <a:ext cx="673100" cy="526415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907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Bå c©u ®· lµm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®Ó cøu kiÕn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980" y="1943100"/>
            <a:ext cx="4906645" cy="9410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Mặc kÖ kiÕn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290" y="1943100"/>
            <a:ext cx="4906645" cy="9283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Th¶ xuèng suèi mét cµnh l¸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09980" y="3043555"/>
            <a:ext cx="4906645" cy="9099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Th¶ xuèng suèi mét khóc gç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290" y="3042920"/>
            <a:ext cx="4906645" cy="9105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TÆng kiÕn mét b«ng hoa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31462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80" y="3246120"/>
            <a:ext cx="706755" cy="7073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2" grpId="0" bldLvl="0" animBg="1"/>
      <p:bldP spid="43" grpId="0" bldLvl="0" animBg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lµm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charset="0"/>
                <a:ea typeface="+mn-ea"/>
                <a:cs typeface=".VnTime" panose="020B72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thÊy bå c©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u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1930" y="2110105"/>
            <a:ext cx="5387340" cy="11360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</a:t>
            </a:r>
            <a:r>
              <a:rPr kumimoji="0" lang="en-US" alt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rình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b¾n bå c©u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20740" y="2110105"/>
            <a:ext cx="4906645" cy="11360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cho bå c©u ăn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01930" y="3450590"/>
            <a:ext cx="5386705" cy="11817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thợ săn nhốt bồ c©u vµo lång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975985" y="3450590"/>
            <a:ext cx="4906645" cy="11817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ng¾m bå c©u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703891" y="227263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704080" y="4045585"/>
            <a:ext cx="804545" cy="5867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66" y="39248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66" y="230467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592564" y="495205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bldLvl="0" animBg="1"/>
      <p:bldP spid="40" grpId="0" animBg="1"/>
      <p:bldP spid="42" grpId="0" bldLvl="0" animBg="1"/>
      <p:bldP spid="43" grpId="0" bldLvl="0" animBg="1"/>
      <p:bldP spid="4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giải cứu bồ câu như thế 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490" y="1974850"/>
            <a:ext cx="5398770" cy="10814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bò vào người bác thợ săn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62785"/>
            <a:ext cx="5333365" cy="10941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đứng nhìn bác thợ săn bắn bồ câu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8490" y="3343275"/>
            <a:ext cx="5398770" cy="1073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C</a:t>
            </a:r>
            <a:r>
              <a:rPr 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. </a:t>
            </a:r>
            <a:r>
              <a:rPr lang="en-US" alt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Kiến cắn thật mạnh vào chân bác thợ săn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3465" y="3339465"/>
            <a:ext cx="5447030" cy="10737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hét to để bồ câu nghe thấy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3482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62" y="376952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81" y="370580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41" y="241257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h-nen-powerpoint-cam-on-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" y="-33020"/>
            <a:ext cx="12243435" cy="687260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775" y="191770"/>
            <a:ext cx="1138555" cy="71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hinh-nen-powpoint-loi-chao-1024x76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055" y="-42545"/>
            <a:ext cx="12299315" cy="705866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59055" y="-42545"/>
            <a:ext cx="1138555" cy="7143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80" y="4756785"/>
            <a:ext cx="3827780" cy="13258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ackgroud-powerpoint-dep-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545" y="-27305"/>
            <a:ext cx="12276455" cy="69126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57550" y="2523490"/>
            <a:ext cx="6414135" cy="1325880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rgbClr val="0070C0"/>
                </a:solidFill>
                <a:latin typeface=".VnAvant" panose="020B7200000000000000" charset="0"/>
                <a:cs typeface=".VnAvant" panose="020B7200000000000000" charset="0"/>
              </a:rPr>
              <a:t>Khëi ®éng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2372995"/>
            <a:ext cx="10515600" cy="1539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Kể chuyện </a:t>
            </a:r>
            <a:br>
              <a:rPr lang="en-US" sz="6000">
                <a:latin typeface=".VnAvant" panose="020B7200000000000000" charset="0"/>
                <a:cs typeface=".VnAvant" panose="020B7200000000000000" charset="0"/>
              </a:rPr>
            </a:b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 26 Kiến vµ bå c©u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250" y="437515"/>
            <a:ext cx="1138555" cy="71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chuyÖn</a:t>
            </a:r>
          </a:p>
        </p:txBody>
      </p:sp>
      <p:pic>
        <p:nvPicPr>
          <p:cNvPr id="6" name="Sách đám mây (2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58010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2775" y="191770"/>
            <a:ext cx="113855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chuyÖn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7468" t="25011" r="48580" b="28980"/>
          <a:stretch>
            <a:fillRect/>
          </a:stretch>
        </p:blipFill>
        <p:spPr>
          <a:xfrm>
            <a:off x="949325" y="1482090"/>
            <a:ext cx="4349115" cy="225933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345" y="365125"/>
            <a:ext cx="1138555" cy="714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2932" t="25769" r="13307" b="26685"/>
          <a:stretch>
            <a:fillRect/>
          </a:stretch>
        </p:blipFill>
        <p:spPr>
          <a:xfrm>
            <a:off x="5591810" y="1482090"/>
            <a:ext cx="4586605" cy="2153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17427" t="23731" r="48354" b="27667"/>
          <a:stretch>
            <a:fillRect/>
          </a:stretch>
        </p:blipFill>
        <p:spPr>
          <a:xfrm>
            <a:off x="949325" y="4117340"/>
            <a:ext cx="4349115" cy="239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53297" t="24620" r="12755" b="29139"/>
          <a:stretch>
            <a:fillRect/>
          </a:stretch>
        </p:blipFill>
        <p:spPr>
          <a:xfrm>
            <a:off x="5770880" y="4117340"/>
            <a:ext cx="4406900" cy="239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290"/>
            <a:ext cx="10515600" cy="1104265"/>
          </a:xfrm>
        </p:spPr>
        <p:txBody>
          <a:bodyPr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Tr¶ lêi c©u hái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988" t="21071" r="50616" b="35926"/>
          <a:stretch>
            <a:fillRect/>
          </a:stretch>
        </p:blipFill>
        <p:spPr>
          <a:xfrm>
            <a:off x="972820" y="833120"/>
            <a:ext cx="5181600" cy="29375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9681" t="20349" r="25907" b="35120"/>
          <a:stretch>
            <a:fillRect/>
          </a:stretch>
        </p:blipFill>
        <p:spPr>
          <a:xfrm>
            <a:off x="6867525" y="621030"/>
            <a:ext cx="4620895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4859" t="27722" r="50740" b="29130"/>
          <a:stretch>
            <a:fillRect/>
          </a:stretch>
        </p:blipFill>
        <p:spPr>
          <a:xfrm>
            <a:off x="793750" y="3770630"/>
            <a:ext cx="5032375" cy="301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9443" t="27157" r="26885" b="29778"/>
          <a:stretch>
            <a:fillRect/>
          </a:stretch>
        </p:blipFill>
        <p:spPr>
          <a:xfrm>
            <a:off x="6867525" y="3700780"/>
            <a:ext cx="4620895" cy="295338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3655"/>
            <a:ext cx="113855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l¹i</a:t>
            </a:r>
          </a:p>
        </p:txBody>
      </p:sp>
      <p:pic>
        <p:nvPicPr>
          <p:cNvPr id="7" name="Sách đám mây (2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1345" y="-71120"/>
            <a:ext cx="1138555" cy="11506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290"/>
            <a:ext cx="10515600" cy="1104265"/>
          </a:xfrm>
        </p:spPr>
        <p:txBody>
          <a:bodyPr/>
          <a:lstStyle/>
          <a:p>
            <a:pPr algn="ctr"/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988" t="21071" r="50616" b="35926"/>
          <a:stretch>
            <a:fillRect/>
          </a:stretch>
        </p:blipFill>
        <p:spPr>
          <a:xfrm>
            <a:off x="972820" y="833120"/>
            <a:ext cx="5181600" cy="29375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9681" t="20349" r="25907" b="35120"/>
          <a:stretch>
            <a:fillRect/>
          </a:stretch>
        </p:blipFill>
        <p:spPr>
          <a:xfrm>
            <a:off x="6867525" y="621030"/>
            <a:ext cx="4620895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4859" t="27722" r="50740" b="29130"/>
          <a:stretch>
            <a:fillRect/>
          </a:stretch>
        </p:blipFill>
        <p:spPr>
          <a:xfrm>
            <a:off x="793750" y="3770630"/>
            <a:ext cx="5032375" cy="301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9443" t="27157" r="26885" b="29778"/>
          <a:stretch>
            <a:fillRect/>
          </a:stretch>
        </p:blipFill>
        <p:spPr>
          <a:xfrm>
            <a:off x="6867525" y="3700780"/>
            <a:ext cx="4620895" cy="295338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3655"/>
            <a:ext cx="113855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320&quot;/&gt;&lt;/object&gt;&lt;object type=&quot;3&quot; unique_id=&quot;10031&quot;&gt;&lt;property id=&quot;20148&quot; value=&quot;5&quot;/&gt;&lt;property id=&quot;20300&quot; value=&quot;Slide 2 - &amp;quot;Khëi ®éng&amp;quot;&quot;/&gt;&lt;property id=&quot;20307&quot; value=&quot;300&quot;/&gt;&lt;/object&gt;&lt;object type=&quot;3&quot; unique_id=&quot;10032&quot;&gt;&lt;property id=&quot;20148&quot; value=&quot;5&quot;/&gt;&lt;property id=&quot;20300&quot; value=&quot;Slide 3 - &amp;quot;Kể chuyện &amp;#x0D;&amp;#x0A;Bài 26 Kiến vµ bå c©u&amp;quot;&quot;/&gt;&lt;property id=&quot;20307&quot; value=&quot;321&quot;/&gt;&lt;/object&gt;&lt;object type=&quot;3&quot; unique_id=&quot;10033&quot;&gt;&lt;property id=&quot;20148&quot; value=&quot;5&quot;/&gt;&lt;property id=&quot;20300&quot; value=&quot;Slide 4 - &amp;quot;Nghe kÓ chuyÖn&amp;quot;&quot;/&gt;&lt;property id=&quot;20307&quot; value=&quot;301&quot;/&gt;&lt;/object&gt;&lt;object type=&quot;3&quot; unique_id=&quot;10034&quot;&gt;&lt;property id=&quot;20148&quot; value=&quot;5&quot;/&gt;&lt;property id=&quot;20300&quot; value=&quot;Slide 5 - &amp;quot;Nghe kÓ chuyÖn&amp;quot;&quot;/&gt;&lt;property id=&quot;20307&quot; value=&quot;302&quot;/&gt;&lt;/object&gt;&lt;object type=&quot;3&quot; unique_id=&quot;10035&quot;&gt;&lt;property id=&quot;20148&quot; value=&quot;5&quot;/&gt;&lt;property id=&quot;20300&quot; value=&quot;Slide 6 - &amp;quot;Tr¶ lêi c©u hái&amp;quot;&quot;/&gt;&lt;property id=&quot;20307&quot; value=&quot;303&quot;/&gt;&lt;/object&gt;&lt;object type=&quot;3&quot; unique_id=&quot;10036&quot;&gt;&lt;property id=&quot;20148&quot; value=&quot;5&quot;/&gt;&lt;property id=&quot;20300&quot; value=&quot;Slide 7 - &amp;quot;Nghe kÓ l¹i&amp;quot;&quot;/&gt;&lt;property id=&quot;20307&quot; value=&quot;304&quot;/&gt;&lt;/object&gt;&lt;object type=&quot;3&quot; unique_id=&quot;10037&quot;&gt;&lt;property id=&quot;20148&quot; value=&quot;5&quot;/&gt;&lt;property id=&quot;20300&quot; value=&quot;Slide 8&quot;/&gt;&lt;property id=&quot;20307&quot; value=&quot;307&quot;/&gt;&lt;/object&gt;&lt;object type=&quot;3&quot; unique_id=&quot;10038&quot;&gt;&lt;property id=&quot;20148&quot; value=&quot;5&quot;/&gt;&lt;property id=&quot;20300&quot; value=&quot;Slide 9 - &amp;quot;VÒNG QUAY MAY MẮN&amp;quot;&quot;/&gt;&lt;property id=&quot;20307&quot; value=&quot;270&quot;/&gt;&lt;/object&gt;&lt;object type=&quot;3&quot; unique_id=&quot;10039&quot;&gt;&lt;property id=&quot;20148&quot; value=&quot;5&quot;/&gt;&lt;property id=&quot;20300&quot; value=&quot;Slide 10&quot;/&gt;&lt;property id=&quot;20307&quot; value=&quot;269&quot;/&gt;&lt;/object&gt;&lt;object type=&quot;3&quot; unique_id=&quot;10040&quot;&gt;&lt;property id=&quot;20148&quot; value=&quot;5&quot;/&gt;&lt;property id=&quot;20300&quot; value=&quot;Slide 11&quot;/&gt;&lt;property id=&quot;20307&quot; value=&quot;273&quot;/&gt;&lt;/object&gt;&lt;object type=&quot;3&quot; unique_id=&quot;10041&quot;&gt;&lt;property id=&quot;20148&quot; value=&quot;5&quot;/&gt;&lt;property id=&quot;20300&quot; value=&quot;Slide 12&quot;/&gt;&lt;property id=&quot;20307&quot; value=&quot;274&quot;/&gt;&lt;/object&gt;&lt;object type=&quot;3&quot; unique_id=&quot;10042&quot;&gt;&lt;property id=&quot;20148&quot; value=&quot;5&quot;/&gt;&lt;property id=&quot;20300&quot; value=&quot;Slide 13&quot;/&gt;&lt;property id=&quot;20307&quot; value=&quot;278&quot;/&gt;&lt;/object&gt;&lt;object type=&quot;3&quot; unique_id=&quot;10043&quot;&gt;&lt;property id=&quot;20148&quot; value=&quot;5&quot;/&gt;&lt;property id=&quot;20300&quot; value=&quot;Slide 14&quot;/&gt;&lt;property id=&quot;20307&quot; value=&quot;275&quot;/&gt;&lt;/object&gt;&lt;object type=&quot;3&quot; unique_id=&quot;10044&quot;&gt;&lt;property id=&quot;20148&quot; value=&quot;5&quot;/&gt;&lt;property id=&quot;20300&quot; value=&quot;Slide 15&quot;/&gt;&lt;property id=&quot;20307&quot; value=&quot;323&quot;/&gt;&lt;/object&gt;&lt;object type=&quot;3&quot; unique_id=&quot;10045&quot;&gt;&lt;property id=&quot;20148&quot; value=&quot;5&quot;/&gt;&lt;property id=&quot;20300&quot; value=&quot;Slide 16&quot;/&gt;&lt;property id=&quot;20307&quot; value=&quot;286&quot;/&gt;&lt;/object&gt;&lt;/object&gt;&lt;object type=&quot;8&quot; unique_id=&quot;1006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250</Words>
  <Application>Microsoft Office PowerPoint</Application>
  <PresentationFormat>Custom</PresentationFormat>
  <Paragraphs>52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.VnTime</vt:lpstr>
      <vt:lpstr>Tahoma</vt:lpstr>
      <vt:lpstr>.VnAvant</vt:lpstr>
      <vt:lpstr>Calibri Light</vt:lpstr>
      <vt:lpstr>Calibri</vt:lpstr>
      <vt:lpstr>Office Theme</vt:lpstr>
      <vt:lpstr>1_Office Theme</vt:lpstr>
      <vt:lpstr>2_Office Theme</vt:lpstr>
      <vt:lpstr>PowerPoint Presentation</vt:lpstr>
      <vt:lpstr>Khëi ®éng</vt:lpstr>
      <vt:lpstr>Kể chuyện  Bài 26 Kiến vµ bå c©u</vt:lpstr>
      <vt:lpstr>Nghe kÓ chuyÖn</vt:lpstr>
      <vt:lpstr>Nghe kÓ chuyÖn</vt:lpstr>
      <vt:lpstr>Tr¶ lêi c©u hái</vt:lpstr>
      <vt:lpstr>Nghe kÓ l¹i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MTC</cp:lastModifiedBy>
  <cp:revision>45</cp:revision>
  <dcterms:created xsi:type="dcterms:W3CDTF">2018-05-10T00:06:00Z</dcterms:created>
  <dcterms:modified xsi:type="dcterms:W3CDTF">2020-10-05T08:19:33Z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