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5"/>
  </p:notesMasterIdLst>
  <p:sldIdLst>
    <p:sldId id="407" r:id="rId2"/>
    <p:sldId id="369" r:id="rId3"/>
    <p:sldId id="410" r:id="rId4"/>
    <p:sldId id="427" r:id="rId5"/>
    <p:sldId id="257" r:id="rId6"/>
    <p:sldId id="422" r:id="rId7"/>
    <p:sldId id="411" r:id="rId8"/>
    <p:sldId id="412" r:id="rId9"/>
    <p:sldId id="413" r:id="rId10"/>
    <p:sldId id="399" r:id="rId11"/>
    <p:sldId id="389" r:id="rId12"/>
    <p:sldId id="425" r:id="rId13"/>
    <p:sldId id="433" r:id="rId14"/>
    <p:sldId id="417" r:id="rId15"/>
    <p:sldId id="428" r:id="rId16"/>
    <p:sldId id="418" r:id="rId17"/>
    <p:sldId id="429" r:id="rId18"/>
    <p:sldId id="420" r:id="rId19"/>
    <p:sldId id="430" r:id="rId20"/>
    <p:sldId id="415" r:id="rId21"/>
    <p:sldId id="431" r:id="rId22"/>
    <p:sldId id="432" r:id="rId23"/>
    <p:sldId id="349" r:id="rId24"/>
  </p:sldIdLst>
  <p:sldSz cx="10160000" cy="5715000"/>
  <p:notesSz cx="9144000" cy="6858000"/>
  <p:embeddedFontLst>
    <p:embeddedFont>
      <p:font typeface=".VnAvant" panose="020B7200000000000000" pitchFamily="34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custDataLst>
    <p:tags r:id="rId34"/>
  </p:custData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320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ương Tử" initials="DT" lastIdx="2" clrIdx="0">
    <p:extLst>
      <p:ext uri="{19B8F6BF-5375-455C-9EA6-DF929625EA0E}">
        <p15:presenceInfo xmlns:p15="http://schemas.microsoft.com/office/powerpoint/2012/main" userId="723b9a90c4d9cf43" providerId="Windows Live"/>
      </p:ext>
    </p:extLst>
  </p:cmAuthor>
  <p:cmAuthor id="2" name="Microsoft Office User" initials="MOU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500AFE"/>
    <a:srgbClr val="FFFFCC"/>
    <a:srgbClr val="00FF00"/>
    <a:srgbClr val="FF66FF"/>
    <a:srgbClr val="0B055B"/>
    <a:srgbClr val="FFFF99"/>
    <a:srgbClr val="006600"/>
    <a:srgbClr val="0066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09" autoAdjust="0"/>
    <p:restoredTop sz="88434" autoAdjust="0"/>
  </p:normalViewPr>
  <p:slideViewPr>
    <p:cSldViewPr snapToGrid="0">
      <p:cViewPr varScale="1">
        <p:scale>
          <a:sx n="71" d="100"/>
          <a:sy n="71" d="100"/>
        </p:scale>
        <p:origin x="812" y="48"/>
      </p:cViewPr>
      <p:guideLst>
        <p:guide orient="horz" pos="1800"/>
        <p:guide pos="32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Sửa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20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Sửa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348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Sửa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005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Sửa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859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Sửa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28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Sửa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907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775356"/>
            <a:ext cx="86360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238500"/>
            <a:ext cx="71120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279262"/>
            <a:ext cx="448909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1812396"/>
            <a:ext cx="448909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141" y="1279262"/>
            <a:ext cx="4490861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1141" y="1812396"/>
            <a:ext cx="4490861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3315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05999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5458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7874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90895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2" y="227543"/>
            <a:ext cx="3342570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2278" y="227543"/>
            <a:ext cx="5679722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2" y="1195919"/>
            <a:ext cx="3342570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431" y="4000500"/>
            <a:ext cx="60960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1431" y="510646"/>
            <a:ext cx="60960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1431" y="4472782"/>
            <a:ext cx="60960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228867"/>
            <a:ext cx="22860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228867"/>
            <a:ext cx="6688667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566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0297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597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2888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6896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570" y="3672419"/>
            <a:ext cx="86360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570" y="2422261"/>
            <a:ext cx="86360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333501"/>
            <a:ext cx="4487333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4667" y="1333501"/>
            <a:ext cx="4487333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0" y="228865"/>
            <a:ext cx="91440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333501"/>
            <a:ext cx="91440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8000" y="5296961"/>
            <a:ext cx="2370667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2021/10/8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71334" y="5296961"/>
            <a:ext cx="3217333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81333" y="5296961"/>
            <a:ext cx="2370667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26" r:id="rId3"/>
    <p:sldLayoutId id="2147483725" r:id="rId4"/>
    <p:sldLayoutId id="2147483724" r:id="rId5"/>
    <p:sldLayoutId id="2147483723" r:id="rId6"/>
    <p:sldLayoutId id="2147483720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728" r:id="rId13"/>
    <p:sldLayoutId id="2147483727" r:id="rId14"/>
    <p:sldLayoutId id="2147483722" r:id="rId15"/>
    <p:sldLayoutId id="2147483721" r:id="rId16"/>
    <p:sldLayoutId id="2147483693" r:id="rId17"/>
    <p:sldLayoutId id="2147483668" r:id="rId18"/>
    <p:sldLayoutId id="2147483669" r:id="rId19"/>
    <p:sldLayoutId id="2147483670" r:id="rId20"/>
    <p:sldLayoutId id="2147483671" r:id="rId21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0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54565" y="1427967"/>
            <a:ext cx="40430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VIỆT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74813" y="375781"/>
            <a:ext cx="52998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PHÒNG</a:t>
            </a:r>
            <a:r>
              <a:rPr lang="en-US" sz="1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GIÁO</a:t>
            </a:r>
            <a:r>
              <a:rPr lang="en-US" sz="1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DỤC</a:t>
            </a:r>
            <a:r>
              <a:rPr lang="en-US" sz="1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&amp; </a:t>
            </a:r>
            <a:r>
              <a:rPr lang="en-US" sz="1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ĐÀO</a:t>
            </a:r>
            <a:r>
              <a:rPr lang="en-US" sz="1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TẠO</a:t>
            </a:r>
            <a:r>
              <a:rPr lang="en-US" sz="1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QUẬN</a:t>
            </a:r>
            <a:r>
              <a:rPr lang="en-US" sz="1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LONG </a:t>
            </a:r>
            <a:r>
              <a:rPr lang="en-US" sz="1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BIÊN</a:t>
            </a:r>
            <a:endParaRPr lang="en-US" sz="16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TRƯỜNG</a:t>
            </a:r>
            <a:r>
              <a:rPr lang="en-US" sz="1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TIỂU</a:t>
            </a:r>
            <a:r>
              <a:rPr lang="en-US" sz="1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1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ÁI</a:t>
            </a:r>
            <a:r>
              <a:rPr lang="en-US" sz="1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MỘ</a:t>
            </a:r>
            <a:r>
              <a:rPr lang="en-US" sz="1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88289" y="2726375"/>
            <a:ext cx="81647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22, 23, 24, 25: ng, p,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qu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, r, s, x.</a:t>
            </a:r>
          </a:p>
        </p:txBody>
      </p:sp>
    </p:spTree>
    <p:extLst>
      <p:ext uri="{BB962C8B-B14F-4D97-AF65-F5344CB8AC3E}">
        <p14:creationId xmlns:p14="http://schemas.microsoft.com/office/powerpoint/2010/main" val="2828872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91440" y="1419386"/>
            <a:ext cx="1025144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n-US" sz="11500" b="1" dirty="0" err="1">
                <a:ln w="13462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UTM Avo" panose="02040603050506020204" pitchFamily="18" charset="0"/>
              </a:rPr>
              <a:t>Thư</a:t>
            </a:r>
            <a:r>
              <a:rPr lang="en-US" sz="11500" b="1" dirty="0">
                <a:ln w="13462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UTM Avo" panose="02040603050506020204" pitchFamily="18" charset="0"/>
              </a:rPr>
              <a:t> </a:t>
            </a:r>
            <a:r>
              <a:rPr lang="en-US" sz="11500" b="1" dirty="0" err="1">
                <a:ln w="13462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UTM Avo" panose="02040603050506020204" pitchFamily="18" charset="0"/>
              </a:rPr>
              <a:t>giãn</a:t>
            </a:r>
            <a:endParaRPr lang="en-US" sz="11500" b="1" dirty="0">
              <a:ln w="13462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innerShdw blurRad="114300">
                  <a:prstClr val="black"/>
                </a:innerShdw>
                <a:reflection blurRad="6350" stA="55000" endA="300" endPos="45500" dir="5400000" sy="-100000" algn="bl" rotWithShape="0"/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016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ONG DIEP 5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93667" y="729070"/>
            <a:ext cx="7795623" cy="4385038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127269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7D7A6C92-D97E-4496-BACE-73D7233B1A70}"/>
              </a:ext>
            </a:extLst>
          </p:cNvPr>
          <p:cNvSpPr txBox="1"/>
          <p:nvPr/>
        </p:nvSpPr>
        <p:spPr>
          <a:xfrm>
            <a:off x="390243" y="2168330"/>
            <a:ext cx="2240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bí</a:t>
            </a:r>
            <a:r>
              <a:rPr lang="en-US" sz="32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ngô</a:t>
            </a:r>
            <a:endParaRPr lang="en-US" sz="32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5503FC-26A8-4D2C-AAE2-DB16E976B20E}"/>
              </a:ext>
            </a:extLst>
          </p:cNvPr>
          <p:cNvSpPr txBox="1"/>
          <p:nvPr/>
        </p:nvSpPr>
        <p:spPr>
          <a:xfrm>
            <a:off x="5521301" y="2272725"/>
            <a:ext cx="1484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giò</a:t>
            </a:r>
            <a:endParaRPr lang="en-US" sz="32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57DCC7-0E0B-4B88-877F-554781AC0D1B}"/>
              </a:ext>
            </a:extLst>
          </p:cNvPr>
          <p:cNvSpPr txBox="1"/>
          <p:nvPr/>
        </p:nvSpPr>
        <p:spPr>
          <a:xfrm>
            <a:off x="2743681" y="2232627"/>
            <a:ext cx="1984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nghệ</a:t>
            </a:r>
            <a:endParaRPr lang="en-US" sz="32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BEDD7A-8EED-4851-97DF-B0F576CE5A47}"/>
              </a:ext>
            </a:extLst>
          </p:cNvPr>
          <p:cNvSpPr txBox="1"/>
          <p:nvPr/>
        </p:nvSpPr>
        <p:spPr>
          <a:xfrm>
            <a:off x="353051" y="4589549"/>
            <a:ext cx="2286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cá</a:t>
            </a:r>
            <a:r>
              <a:rPr lang="en-US" sz="32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quả</a:t>
            </a:r>
            <a:endParaRPr lang="en-US" sz="32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7F7359C-7F48-4FDA-8C7C-A1FFD7A04F07}"/>
              </a:ext>
            </a:extLst>
          </p:cNvPr>
          <p:cNvSpPr txBox="1"/>
          <p:nvPr/>
        </p:nvSpPr>
        <p:spPr>
          <a:xfrm>
            <a:off x="2891505" y="4611713"/>
            <a:ext cx="1484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gà</a:t>
            </a:r>
            <a:r>
              <a:rPr lang="en-US" sz="32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ri</a:t>
            </a:r>
            <a:endParaRPr lang="en-US" sz="32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ECE437D-B636-49EC-8A50-482328643AF3}"/>
              </a:ext>
            </a:extLst>
          </p:cNvPr>
          <p:cNvSpPr txBox="1"/>
          <p:nvPr/>
        </p:nvSpPr>
        <p:spPr>
          <a:xfrm>
            <a:off x="5374359" y="4611713"/>
            <a:ext cx="1484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si</a:t>
            </a:r>
            <a:endParaRPr lang="en-US" sz="32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7CC8BDC-9202-4996-B672-A8A2424FCC00}"/>
              </a:ext>
            </a:extLst>
          </p:cNvPr>
          <p:cNvSpPr txBox="1"/>
          <p:nvPr/>
        </p:nvSpPr>
        <p:spPr>
          <a:xfrm>
            <a:off x="8173667" y="4589549"/>
            <a:ext cx="1484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xẻ</a:t>
            </a:r>
            <a:r>
              <a:rPr lang="en-US" sz="32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gỗ</a:t>
            </a:r>
            <a:endParaRPr lang="en-US" sz="32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02721A-0837-477B-8E97-F0B159577D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6" t="13334" r="63712" b="54376"/>
          <a:stretch/>
        </p:blipFill>
        <p:spPr>
          <a:xfrm>
            <a:off x="755144" y="783463"/>
            <a:ext cx="1711832" cy="13060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10C0E20-73EB-4AE5-9FB9-DAA0F61138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311" t="19378" r="1202" b="54376"/>
          <a:stretch/>
        </p:blipFill>
        <p:spPr>
          <a:xfrm>
            <a:off x="3029290" y="855544"/>
            <a:ext cx="1782755" cy="12748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52349C-9F82-415C-ABA8-824860F94D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732" t="-1792" r="1884" b="17990"/>
          <a:stretch/>
        </p:blipFill>
        <p:spPr>
          <a:xfrm>
            <a:off x="7926324" y="912663"/>
            <a:ext cx="1960157" cy="116065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5D2A9F8-EAFD-4E72-8213-4BB05C7229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5" r="56461" b="19788"/>
          <a:stretch/>
        </p:blipFill>
        <p:spPr>
          <a:xfrm>
            <a:off x="5374359" y="855544"/>
            <a:ext cx="1778407" cy="127489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0D65E87-8AC7-4C29-881A-4D64957D6F14}"/>
              </a:ext>
            </a:extLst>
          </p:cNvPr>
          <p:cNvSpPr txBox="1"/>
          <p:nvPr/>
        </p:nvSpPr>
        <p:spPr>
          <a:xfrm>
            <a:off x="8083526" y="2343410"/>
            <a:ext cx="1484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phà</a:t>
            </a:r>
            <a:endParaRPr lang="en-US" sz="32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4AFEB5-D2E3-4547-9024-52EC35E5BF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6394" b="63721"/>
          <a:stretch/>
        </p:blipFill>
        <p:spPr>
          <a:xfrm>
            <a:off x="565965" y="3212859"/>
            <a:ext cx="1755335" cy="136716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2F2E8F7-AF21-4257-B509-9A05E5C84D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13" t="51991" r="5481" b="11730"/>
          <a:stretch/>
        </p:blipFill>
        <p:spPr>
          <a:xfrm>
            <a:off x="2761258" y="3235023"/>
            <a:ext cx="1755335" cy="13671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D984DF5-8CA1-4893-B238-1CFA877A2D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4280"/>
          <a:stretch/>
        </p:blipFill>
        <p:spPr>
          <a:xfrm>
            <a:off x="5374359" y="3258940"/>
            <a:ext cx="1535930" cy="127489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B460BC5-C66D-436C-9D0A-A8609C14E4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721" t="5311" r="-441" b="-5311"/>
          <a:stretch/>
        </p:blipFill>
        <p:spPr>
          <a:xfrm>
            <a:off x="7926324" y="3258940"/>
            <a:ext cx="1535930" cy="127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45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8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7D7A6C92-D97E-4496-BACE-73D7233B1A70}"/>
              </a:ext>
            </a:extLst>
          </p:cNvPr>
          <p:cNvSpPr txBox="1"/>
          <p:nvPr/>
        </p:nvSpPr>
        <p:spPr>
          <a:xfrm>
            <a:off x="390243" y="2168330"/>
            <a:ext cx="2240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bí</a:t>
            </a:r>
            <a:r>
              <a:rPr lang="en-US" sz="32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</a:t>
            </a:r>
            <a:r>
              <a:rPr lang="en-US" sz="32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ô</a:t>
            </a:r>
            <a:endParaRPr lang="en-US" sz="32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5503FC-26A8-4D2C-AAE2-DB16E976B20E}"/>
              </a:ext>
            </a:extLst>
          </p:cNvPr>
          <p:cNvSpPr txBox="1"/>
          <p:nvPr/>
        </p:nvSpPr>
        <p:spPr>
          <a:xfrm>
            <a:off x="5521301" y="2272725"/>
            <a:ext cx="1484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gi</a:t>
            </a:r>
            <a:r>
              <a:rPr lang="en-US" sz="32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ò</a:t>
            </a:r>
            <a:endParaRPr lang="en-US" sz="32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57DCC7-0E0B-4B88-877F-554781AC0D1B}"/>
              </a:ext>
            </a:extLst>
          </p:cNvPr>
          <p:cNvSpPr txBox="1"/>
          <p:nvPr/>
        </p:nvSpPr>
        <p:spPr>
          <a:xfrm>
            <a:off x="2743681" y="2232627"/>
            <a:ext cx="1984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ngh</a:t>
            </a:r>
            <a:r>
              <a:rPr lang="en-US" sz="32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ệ</a:t>
            </a:r>
            <a:endParaRPr lang="en-US" sz="32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BEDD7A-8EED-4851-97DF-B0F576CE5A47}"/>
              </a:ext>
            </a:extLst>
          </p:cNvPr>
          <p:cNvSpPr txBox="1"/>
          <p:nvPr/>
        </p:nvSpPr>
        <p:spPr>
          <a:xfrm>
            <a:off x="353051" y="4589549"/>
            <a:ext cx="2286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cá</a:t>
            </a:r>
            <a:r>
              <a:rPr lang="en-US" sz="32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qu</a:t>
            </a:r>
            <a:r>
              <a:rPr lang="en-US" sz="32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ả</a:t>
            </a:r>
            <a:endParaRPr lang="en-US" sz="32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7F7359C-7F48-4FDA-8C7C-A1FFD7A04F07}"/>
              </a:ext>
            </a:extLst>
          </p:cNvPr>
          <p:cNvSpPr txBox="1"/>
          <p:nvPr/>
        </p:nvSpPr>
        <p:spPr>
          <a:xfrm>
            <a:off x="2891505" y="4611713"/>
            <a:ext cx="1484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gà</a:t>
            </a:r>
            <a:r>
              <a:rPr lang="en-US" sz="32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</a:t>
            </a:r>
            <a:r>
              <a:rPr lang="en-US" sz="32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i</a:t>
            </a:r>
            <a:endParaRPr lang="en-US" sz="32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ECE437D-B636-49EC-8A50-482328643AF3}"/>
              </a:ext>
            </a:extLst>
          </p:cNvPr>
          <p:cNvSpPr txBox="1"/>
          <p:nvPr/>
        </p:nvSpPr>
        <p:spPr>
          <a:xfrm>
            <a:off x="5374359" y="4611713"/>
            <a:ext cx="1484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</a:t>
            </a:r>
            <a:r>
              <a:rPr lang="en-US" sz="32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i</a:t>
            </a:r>
            <a:endParaRPr lang="en-US" sz="32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7CC8BDC-9202-4996-B672-A8A2424FCC00}"/>
              </a:ext>
            </a:extLst>
          </p:cNvPr>
          <p:cNvSpPr txBox="1"/>
          <p:nvPr/>
        </p:nvSpPr>
        <p:spPr>
          <a:xfrm>
            <a:off x="8173667" y="4589549"/>
            <a:ext cx="1484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x</a:t>
            </a:r>
            <a:r>
              <a:rPr lang="en-US" sz="32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ẻ</a:t>
            </a:r>
            <a:r>
              <a:rPr lang="en-US" sz="32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gỗ</a:t>
            </a:r>
            <a:endParaRPr lang="en-US" sz="32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02721A-0837-477B-8E97-F0B159577D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6" t="13334" r="63712" b="54376"/>
          <a:stretch/>
        </p:blipFill>
        <p:spPr>
          <a:xfrm>
            <a:off x="755144" y="783463"/>
            <a:ext cx="1711832" cy="13060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10C0E20-73EB-4AE5-9FB9-DAA0F61138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311" t="19378" r="1202" b="54376"/>
          <a:stretch/>
        </p:blipFill>
        <p:spPr>
          <a:xfrm>
            <a:off x="3029290" y="855544"/>
            <a:ext cx="1782755" cy="12748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52349C-9F82-415C-ABA8-824860F94D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732" t="-1792" r="1884" b="17990"/>
          <a:stretch/>
        </p:blipFill>
        <p:spPr>
          <a:xfrm>
            <a:off x="7926324" y="912663"/>
            <a:ext cx="1960157" cy="116065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5D2A9F8-EAFD-4E72-8213-4BB05C7229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5" r="56461" b="19788"/>
          <a:stretch/>
        </p:blipFill>
        <p:spPr>
          <a:xfrm>
            <a:off x="5374359" y="855544"/>
            <a:ext cx="1778407" cy="127489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0D65E87-8AC7-4C29-881A-4D64957D6F14}"/>
              </a:ext>
            </a:extLst>
          </p:cNvPr>
          <p:cNvSpPr txBox="1"/>
          <p:nvPr/>
        </p:nvSpPr>
        <p:spPr>
          <a:xfrm>
            <a:off x="8083526" y="2343410"/>
            <a:ext cx="1484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</a:t>
            </a:r>
            <a:r>
              <a:rPr lang="en-US" sz="32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à</a:t>
            </a:r>
            <a:endParaRPr lang="en-US" sz="32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4AFEB5-D2E3-4547-9024-52EC35E5BF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6394" b="63721"/>
          <a:stretch/>
        </p:blipFill>
        <p:spPr>
          <a:xfrm>
            <a:off x="565965" y="3212859"/>
            <a:ext cx="1755335" cy="136716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2F2E8F7-AF21-4257-B509-9A05E5C84D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13" t="51991" r="5481" b="11730"/>
          <a:stretch/>
        </p:blipFill>
        <p:spPr>
          <a:xfrm>
            <a:off x="2761258" y="3235023"/>
            <a:ext cx="1755335" cy="13671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D984DF5-8CA1-4893-B238-1CFA877A2D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4280"/>
          <a:stretch/>
        </p:blipFill>
        <p:spPr>
          <a:xfrm>
            <a:off x="5374359" y="3258940"/>
            <a:ext cx="1535930" cy="127489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B460BC5-C66D-436C-9D0A-A8609C14E4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721" t="5311" r="-441" b="-5311"/>
          <a:stretch/>
        </p:blipFill>
        <p:spPr>
          <a:xfrm>
            <a:off x="7926324" y="3258940"/>
            <a:ext cx="1535930" cy="127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69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86257A-37F4-4EA5-9860-56F0D84FC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406" y="0"/>
            <a:ext cx="851518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970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09CCEE-A500-4634-B09A-2FE4D5B45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2548"/>
            <a:ext cx="10160000" cy="322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7794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477B8D-F86A-483E-97A1-6131928C9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451" y="0"/>
            <a:ext cx="633709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14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B8C14B-015F-4069-B30F-3EDA32D71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3125"/>
            <a:ext cx="10160000" cy="354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0486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494570-D31E-44B2-8C16-E6B2EF069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466" y="0"/>
            <a:ext cx="816306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7801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7D162E-5927-4BF5-9943-D77CB13E2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487219"/>
            <a:ext cx="8596307" cy="508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78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C27794-E321-4BDD-812A-C8694AC2E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170" y="152399"/>
            <a:ext cx="3528872" cy="2428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D1E7D5-3C71-49C7-9C8C-A476B5F76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8984" y="152399"/>
            <a:ext cx="3522040" cy="2428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379230-D7AC-49B7-A1B3-A30F19A134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170" y="2805109"/>
            <a:ext cx="3545678" cy="24288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F3BE01-A225-4C78-9FFF-0E21C9FB79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8984" y="2805109"/>
            <a:ext cx="3541679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6379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12F1A3-5A91-45C1-B48E-7F37BC661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6789" y="0"/>
            <a:ext cx="616642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156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117B13-9C30-4049-841F-75FF1A81B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046" y="1118945"/>
            <a:ext cx="9373908" cy="347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20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C27794-E321-4BDD-812A-C8694AC2E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170" y="152399"/>
            <a:ext cx="3528872" cy="2428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D1E7D5-3C71-49C7-9C8C-A476B5F76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8984" y="152399"/>
            <a:ext cx="3522040" cy="2428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379230-D7AC-49B7-A1B3-A30F19A134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170" y="2805109"/>
            <a:ext cx="3545678" cy="24288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F3BE01-A225-4C78-9FFF-0E21C9FB79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8984" y="2805109"/>
            <a:ext cx="3541679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4703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2681192"/>
              </p:ext>
            </p:extLst>
          </p:nvPr>
        </p:nvGraphicFramePr>
        <p:xfrm>
          <a:off x="0" y="0"/>
          <a:ext cx="940526" cy="9405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CorelDRAW" r:id="rId3" imgW="1377778" imgH="1377741" progId="CorelDraw.Graphic.17">
                  <p:embed/>
                </p:oleObj>
              </mc:Choice>
              <mc:Fallback>
                <p:oleObj name="CorelDRAW" r:id="rId3" imgW="1377778" imgH="1377741" progId="CorelDraw.Graphic.17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40526" cy="9405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159657" y="2256861"/>
            <a:ext cx="1025144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n-US" sz="5400" b="1" dirty="0" err="1">
                <a:ln w="13462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UTM Avo" panose="02040603050506020204" pitchFamily="18" charset="0"/>
              </a:rPr>
              <a:t>Hẹn</a:t>
            </a:r>
            <a:r>
              <a:rPr lang="en-US" sz="5400" b="1" dirty="0">
                <a:ln w="13462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3462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UTM Avo" panose="02040603050506020204" pitchFamily="18" charset="0"/>
              </a:rPr>
              <a:t>gặp</a:t>
            </a:r>
            <a:r>
              <a:rPr lang="en-US" sz="5400" b="1" dirty="0">
                <a:ln w="13462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3462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UTM Avo" panose="02040603050506020204" pitchFamily="18" charset="0"/>
              </a:rPr>
              <a:t>lại</a:t>
            </a:r>
            <a:r>
              <a:rPr lang="en-US" sz="5400" b="1" dirty="0">
                <a:ln w="13462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UTM Av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7426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AEE87C36-32A2-4674-AA2E-EA2CAC262464}"/>
              </a:ext>
            </a:extLst>
          </p:cNvPr>
          <p:cNvSpPr txBox="1"/>
          <p:nvPr/>
        </p:nvSpPr>
        <p:spPr>
          <a:xfrm>
            <a:off x="5975639" y="638457"/>
            <a:ext cx="26912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ngh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E87C36-32A2-4674-AA2E-EA2CAC262464}"/>
              </a:ext>
            </a:extLst>
          </p:cNvPr>
          <p:cNvSpPr txBox="1"/>
          <p:nvPr/>
        </p:nvSpPr>
        <p:spPr>
          <a:xfrm>
            <a:off x="2420542" y="3140349"/>
            <a:ext cx="1003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p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9AA808-A4CC-49B2-A517-6AA4FD546403}"/>
              </a:ext>
            </a:extLst>
          </p:cNvPr>
          <p:cNvSpPr txBox="1"/>
          <p:nvPr/>
        </p:nvSpPr>
        <p:spPr>
          <a:xfrm>
            <a:off x="6145912" y="3140348"/>
            <a:ext cx="18596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54F19E-76A3-41F7-B477-99E8A767F036}"/>
              </a:ext>
            </a:extLst>
          </p:cNvPr>
          <p:cNvSpPr txBox="1"/>
          <p:nvPr/>
        </p:nvSpPr>
        <p:spPr>
          <a:xfrm>
            <a:off x="1493158" y="644619"/>
            <a:ext cx="2858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ng</a:t>
            </a:r>
          </a:p>
        </p:txBody>
      </p:sp>
    </p:spTree>
    <p:extLst>
      <p:ext uri="{BB962C8B-B14F-4D97-AF65-F5344CB8AC3E}">
        <p14:creationId xmlns:p14="http://schemas.microsoft.com/office/powerpoint/2010/main" val="104337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  <p:bldP spid="8" grpId="0"/>
      <p:bldP spid="8" grpId="1"/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AEE87C36-32A2-4674-AA2E-EA2CAC262464}"/>
              </a:ext>
            </a:extLst>
          </p:cNvPr>
          <p:cNvSpPr txBox="1"/>
          <p:nvPr/>
        </p:nvSpPr>
        <p:spPr>
          <a:xfrm>
            <a:off x="6500422" y="622488"/>
            <a:ext cx="1003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E87C36-32A2-4674-AA2E-EA2CAC262464}"/>
              </a:ext>
            </a:extLst>
          </p:cNvPr>
          <p:cNvSpPr txBox="1"/>
          <p:nvPr/>
        </p:nvSpPr>
        <p:spPr>
          <a:xfrm>
            <a:off x="2420542" y="3140349"/>
            <a:ext cx="1003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9AA808-A4CC-49B2-A517-6AA4FD546403}"/>
              </a:ext>
            </a:extLst>
          </p:cNvPr>
          <p:cNvSpPr txBox="1"/>
          <p:nvPr/>
        </p:nvSpPr>
        <p:spPr>
          <a:xfrm>
            <a:off x="6145912" y="3140348"/>
            <a:ext cx="18596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54F19E-76A3-41F7-B477-99E8A767F036}"/>
              </a:ext>
            </a:extLst>
          </p:cNvPr>
          <p:cNvSpPr txBox="1"/>
          <p:nvPr/>
        </p:nvSpPr>
        <p:spPr>
          <a:xfrm>
            <a:off x="1493158" y="644619"/>
            <a:ext cx="2858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qu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97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  <p:bldP spid="8" grpId="0"/>
      <p:bldP spid="8" grpId="1"/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31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114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154541" y="43585"/>
            <a:ext cx="3912699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Bµi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22: 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ng,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ngh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50800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638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39660" y="128600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4354" y="3873837"/>
            <a:ext cx="29903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</a:t>
            </a:r>
            <a:r>
              <a:rPr lang="en-US" sz="60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à</a:t>
            </a:r>
            <a:r>
              <a:rPr lang="en-US" sz="60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A84CE1-FD4C-4DED-9BC9-EF681D566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838" y="1094106"/>
            <a:ext cx="3166067" cy="25910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34627B-E9D4-468E-917E-F5B5A14F64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2743" y="1094106"/>
            <a:ext cx="3896269" cy="269595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D018079-37C3-4429-920D-2BACEAA0E793}"/>
              </a:ext>
            </a:extLst>
          </p:cNvPr>
          <p:cNvSpPr txBox="1"/>
          <p:nvPr/>
        </p:nvSpPr>
        <p:spPr>
          <a:xfrm>
            <a:off x="5334454" y="3909100"/>
            <a:ext cx="29903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ngh</a:t>
            </a:r>
            <a:r>
              <a:rPr lang="en-US" sz="60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é</a:t>
            </a:r>
            <a:r>
              <a:rPr lang="en-US" sz="60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8854DD-414A-473A-80F0-39B8AC3A6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6751"/>
            <a:ext cx="10160000" cy="294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199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19" y="843644"/>
            <a:ext cx="8958981" cy="491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717824" y="65430"/>
            <a:ext cx="3452638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23: p,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ph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508000" y="69487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781341" y="944119"/>
            <a:ext cx="8868228" cy="471895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7763" y="133781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94F9D6-DE41-44A3-A201-309D46C3A1F3}"/>
              </a:ext>
            </a:extLst>
          </p:cNvPr>
          <p:cNvSpPr txBox="1"/>
          <p:nvPr/>
        </p:nvSpPr>
        <p:spPr>
          <a:xfrm>
            <a:off x="5875939" y="4708587"/>
            <a:ext cx="16856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60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B7EC3C-3846-4FA4-BFF4-090FD65823AD}"/>
              </a:ext>
            </a:extLst>
          </p:cNvPr>
          <p:cNvSpPr txBox="1"/>
          <p:nvPr/>
        </p:nvSpPr>
        <p:spPr>
          <a:xfrm>
            <a:off x="889765" y="4162157"/>
            <a:ext cx="39212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p</a:t>
            </a:r>
            <a:r>
              <a:rPr lang="en-US" sz="4400" b="1" dirty="0">
                <a:solidFill>
                  <a:srgbClr val="500AFE"/>
                </a:solidFill>
                <a:latin typeface="UTM Avo" panose="02040603050506020204" pitchFamily="18" charset="0"/>
              </a:rPr>
              <a:t>i a </a:t>
            </a:r>
            <a:r>
              <a:rPr lang="en-US" sz="4400" b="1" dirty="0" err="1">
                <a:solidFill>
                  <a:srgbClr val="500AFE"/>
                </a:solidFill>
                <a:latin typeface="UTM Avo" panose="02040603050506020204" pitchFamily="18" charset="0"/>
              </a:rPr>
              <a:t>nô</a:t>
            </a:r>
            <a:endParaRPr lang="en-US" sz="4400" b="1" dirty="0">
              <a:solidFill>
                <a:srgbClr val="500AFE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625CC8-A99E-4076-918A-435A65C3AF20}"/>
              </a:ext>
            </a:extLst>
          </p:cNvPr>
          <p:cNvSpPr txBox="1"/>
          <p:nvPr/>
        </p:nvSpPr>
        <p:spPr>
          <a:xfrm>
            <a:off x="5126617" y="4200883"/>
            <a:ext cx="3827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</a:t>
            </a:r>
            <a:r>
              <a:rPr lang="en-US" sz="4800" b="1" dirty="0" err="1">
                <a:solidFill>
                  <a:srgbClr val="500AFE"/>
                </a:solidFill>
                <a:latin typeface="UTM Avo" panose="02040603050506020204" pitchFamily="18" charset="0"/>
              </a:rPr>
              <a:t>ố</a:t>
            </a:r>
            <a:r>
              <a:rPr lang="en-US" sz="4800" b="1" dirty="0">
                <a:solidFill>
                  <a:srgbClr val="500AFE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500AFE"/>
                </a:solidFill>
                <a:latin typeface="UTM Avo" panose="02040603050506020204" pitchFamily="18" charset="0"/>
              </a:rPr>
              <a:t>cổ</a:t>
            </a:r>
            <a:endParaRPr lang="en-US" sz="4800" b="1" dirty="0">
              <a:solidFill>
                <a:srgbClr val="500AFE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BE7902-4963-4736-A89B-1545AE472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456" y="1113098"/>
            <a:ext cx="3667637" cy="28197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BDF49C-77A5-4842-BD7E-C877245A4D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2459" y="1113098"/>
            <a:ext cx="4067743" cy="287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48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31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114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939839" y="65430"/>
            <a:ext cx="3008606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Bµi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24: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qu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, r</a:t>
            </a: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508000" y="11938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638631" y="1014185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sz="4000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655" y="16822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37401" y="3730100"/>
            <a:ext cx="27024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qu</a:t>
            </a:r>
            <a:r>
              <a:rPr lang="en-US" sz="44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ả</a:t>
            </a:r>
            <a:r>
              <a:rPr lang="en-US" sz="44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lê</a:t>
            </a:r>
            <a:endParaRPr lang="en-US" sz="44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63653" y="3791656"/>
            <a:ext cx="19695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</a:t>
            </a:r>
            <a:r>
              <a:rPr lang="en-US" sz="4400" b="1" dirty="0" err="1">
                <a:solidFill>
                  <a:srgbClr val="500AFE"/>
                </a:solidFill>
                <a:latin typeface="UTM Avo" panose="02040603050506020204" pitchFamily="18" charset="0"/>
              </a:rPr>
              <a:t>ổ</a:t>
            </a:r>
            <a:r>
              <a:rPr lang="en-US" sz="4400" b="1" dirty="0">
                <a:solidFill>
                  <a:srgbClr val="500AF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500AFE"/>
                </a:solidFill>
                <a:latin typeface="UTM Avo" panose="02040603050506020204" pitchFamily="18" charset="0"/>
              </a:rPr>
              <a:t>cá</a:t>
            </a:r>
            <a:endParaRPr lang="en-US" sz="4400" b="1" dirty="0">
              <a:solidFill>
                <a:srgbClr val="500AFE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F8E833-7542-48FA-92FF-9AFC229EF9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558" y="1193800"/>
            <a:ext cx="2743583" cy="24006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63E69F-4DCC-4B72-B57F-FE363A105F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3767" y="1373416"/>
            <a:ext cx="2887946" cy="237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94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31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114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980712" y="65430"/>
            <a:ext cx="2926853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Bµi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25: s - x</a:t>
            </a: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508000" y="12319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645886" y="1027098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3905" y="128600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3160" y="3829050"/>
            <a:ext cx="1484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</a:t>
            </a:r>
            <a:r>
              <a:rPr lang="en-US" sz="4800" b="1" dirty="0" err="1">
                <a:solidFill>
                  <a:srgbClr val="0066CC"/>
                </a:solidFill>
                <a:latin typeface="UTM Avo" panose="02040603050506020204" pitchFamily="18" charset="0"/>
              </a:rPr>
              <a:t>ẻ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1CF463-4472-48DD-A201-78E74ED33874}"/>
              </a:ext>
            </a:extLst>
          </p:cNvPr>
          <p:cNvSpPr txBox="1"/>
          <p:nvPr/>
        </p:nvSpPr>
        <p:spPr>
          <a:xfrm>
            <a:off x="6040391" y="3829050"/>
            <a:ext cx="1981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x</a:t>
            </a:r>
            <a:r>
              <a:rPr lang="en-US" sz="4800" b="1" dirty="0" err="1">
                <a:solidFill>
                  <a:srgbClr val="0066CC"/>
                </a:solidFill>
                <a:latin typeface=".VnAvant" pitchFamily="34" charset="0"/>
              </a:rPr>
              <a:t>e</a:t>
            </a:r>
            <a:r>
              <a:rPr lang="en-US" sz="4800" b="1" dirty="0">
                <a:solidFill>
                  <a:srgbClr val="0066CC"/>
                </a:solidFill>
                <a:latin typeface=".VnAvant" pitchFamily="34" charset="0"/>
              </a:rPr>
              <a:t> ca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9529F4-9A1B-466C-A7DD-47207C802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404" y="1344026"/>
            <a:ext cx="3610479" cy="24958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05265A-406B-43F9-B825-2DB43BD98C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796"/>
          <a:stretch/>
        </p:blipFill>
        <p:spPr>
          <a:xfrm>
            <a:off x="5347095" y="1667099"/>
            <a:ext cx="3368298" cy="227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72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96837382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4401</TotalTime>
  <Words>163</Words>
  <Application>Microsoft Office PowerPoint</Application>
  <PresentationFormat>Custom</PresentationFormat>
  <Paragraphs>58</Paragraphs>
  <Slides>23</Slides>
  <Notes>6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Utm avo</vt:lpstr>
      <vt:lpstr>Times New Roman</vt:lpstr>
      <vt:lpstr>Calibri</vt:lpstr>
      <vt:lpstr>.VnAvant</vt:lpstr>
      <vt:lpstr>Arial</vt:lpstr>
      <vt:lpstr>Office Theme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Nam Aka</cp:lastModifiedBy>
  <cp:revision>429</cp:revision>
  <dcterms:created xsi:type="dcterms:W3CDTF">2020-02-10T09:35:50Z</dcterms:created>
  <dcterms:modified xsi:type="dcterms:W3CDTF">2021-10-08T08:24:09Z</dcterms:modified>
</cp:coreProperties>
</file>