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4" r:id="rId3"/>
    <p:sldId id="264" r:id="rId4"/>
    <p:sldId id="277" r:id="rId5"/>
    <p:sldId id="316" r:id="rId6"/>
    <p:sldId id="318" r:id="rId7"/>
    <p:sldId id="319" r:id="rId8"/>
    <p:sldId id="320" r:id="rId9"/>
    <p:sldId id="321" r:id="rId10"/>
    <p:sldId id="322" r:id="rId11"/>
    <p:sldId id="323" r:id="rId12"/>
    <p:sldId id="298" r:id="rId13"/>
    <p:sldId id="282" r:id="rId14"/>
    <p:sldId id="283" r:id="rId15"/>
    <p:sldId id="266" r:id="rId16"/>
    <p:sldId id="315" r:id="rId17"/>
    <p:sldId id="285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FEE6F-0479-4FF0-B2E5-B5777F9CD6B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31441-9C53-4496-96E1-85F204649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3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5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9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0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7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0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5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1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88ED9-E124-4545-8A54-891E57B116F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AB76-A450-4D12-933A-46A04BD18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1659" y="1720154"/>
            <a:ext cx="11191569" cy="22338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MÔN TIẾNG VIỆT – PHÂN MÔN TẬP VIẾT 1</a:t>
            </a:r>
          </a:p>
          <a:p>
            <a:pPr algn="ctr"/>
            <a:r>
              <a:rPr lang="en-US" sz="48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4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10-11 (</a:t>
            </a:r>
            <a:r>
              <a:rPr lang="en-US" sz="48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22-23-24-25)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4188437"/>
            <a:ext cx="2303720" cy="1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6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A630FAA8-0463-4EBB-9728-6B0DEFDF1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">
            <a:hlinkClick r:id="" action="ppaction://media"/>
            <a:extLst>
              <a:ext uri="{FF2B5EF4-FFF2-40B4-BE49-F238E27FC236}">
                <a16:creationId xmlns:a16="http://schemas.microsoft.com/office/drawing/2014/main" id="{41405520-C325-4C98-830A-BCE6B5A6E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546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1330" y="1312295"/>
            <a:ext cx="921438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rPr>
              <a:t>Nghỉ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rPr>
              <a:t>giải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rPr>
              <a:t>lao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Fleur" panose="020404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0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ONG DIEP 5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322" y="836970"/>
            <a:ext cx="9891252" cy="5563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9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0653" y="1501450"/>
            <a:ext cx="11191569" cy="22338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HƯỚNG DẪN VIẾT VỞ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15182" y="3884129"/>
            <a:ext cx="2138732" cy="2306003"/>
            <a:chOff x="4493760" y="1342594"/>
            <a:chExt cx="3212690" cy="3778046"/>
          </a:xfrm>
        </p:grpSpPr>
        <p:sp>
          <p:nvSpPr>
            <p:cNvPr id="6" name="Rounded Rectangle 5"/>
            <p:cNvSpPr/>
            <p:nvPr/>
          </p:nvSpPr>
          <p:spPr>
            <a:xfrm>
              <a:off x="4493760" y="1342594"/>
              <a:ext cx="3212690" cy="3778046"/>
            </a:xfrm>
            <a:prstGeom prst="round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1" r="9481"/>
            <a:stretch/>
          </p:blipFill>
          <p:spPr>
            <a:xfrm>
              <a:off x="4856486" y="1707618"/>
              <a:ext cx="2541367" cy="3047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90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59" y="1399713"/>
            <a:ext cx="3421294" cy="441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67" y="1399713"/>
            <a:ext cx="3503596" cy="44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0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47801" y="45720"/>
            <a:ext cx="10622279" cy="112776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tham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khảo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89205-F0AE-419C-A5B0-311D175C9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23" y="1303551"/>
            <a:ext cx="3824654" cy="5099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E9B34-1DBE-4B02-806E-8809AFD7C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04" y="1303551"/>
            <a:ext cx="3824654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73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1659" y="1720154"/>
            <a:ext cx="11191569" cy="22338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 CÁC CON CHĂM NGOAN 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 HOÀN THÀNH BÀI ĐÚNG LỊCH!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4188437"/>
            <a:ext cx="2303720" cy="1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2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6628" y="0"/>
            <a:ext cx="8108664" cy="11262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viết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Tuần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14755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1659" y="1720154"/>
            <a:ext cx="11191569" cy="22338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HƯỚNG DẪN VIẾT BẢNG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94" y="4225412"/>
            <a:ext cx="2674374" cy="20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7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37965" y="492370"/>
            <a:ext cx="9081830" cy="229688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81AD2E30-4EAE-4DCD-83FD-136B0841BD2F}"/>
              </a:ext>
            </a:extLst>
          </p:cNvPr>
          <p:cNvSpPr/>
          <p:nvPr/>
        </p:nvSpPr>
        <p:spPr>
          <a:xfrm>
            <a:off x="1737965" y="3429000"/>
            <a:ext cx="9081831" cy="212773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A61BA-08D7-4422-9D49-076D1BF66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79" y="925754"/>
            <a:ext cx="7995420" cy="1381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884E0-52CE-41EC-A454-27C1FC9EF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79" y="3880742"/>
            <a:ext cx="8002104" cy="11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64361" y="787791"/>
            <a:ext cx="9531996" cy="2423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344FD71D-10F0-4AD8-BC2C-A8F072FC3B97}"/>
              </a:ext>
            </a:extLst>
          </p:cNvPr>
          <p:cNvSpPr/>
          <p:nvPr/>
        </p:nvSpPr>
        <p:spPr>
          <a:xfrm>
            <a:off x="1862835" y="3647162"/>
            <a:ext cx="9531996" cy="2423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38377-3A2C-4CB5-965B-BF6BD7C5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416" y="1136755"/>
            <a:ext cx="8637458" cy="1634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85589-538F-4CF3-A79A-5BC6E8091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416" y="3966987"/>
            <a:ext cx="8637458" cy="18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">
            <a:hlinkClick r:id="" action="ppaction://media"/>
            <a:extLst>
              <a:ext uri="{FF2B5EF4-FFF2-40B4-BE49-F238E27FC236}">
                <a16:creationId xmlns:a16="http://schemas.microsoft.com/office/drawing/2014/main" id="{C553501E-B6B9-424B-9E4C-D0DD8504F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050" y="11430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">
            <a:hlinkClick r:id="" action="ppaction://media"/>
            <a:extLst>
              <a:ext uri="{FF2B5EF4-FFF2-40B4-BE49-F238E27FC236}">
                <a16:creationId xmlns:a16="http://schemas.microsoft.com/office/drawing/2014/main" id="{FE67A567-1618-4164-8C7B-5DDC784AE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050" y="11430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">
            <a:hlinkClick r:id="" action="ppaction://media"/>
            <a:extLst>
              <a:ext uri="{FF2B5EF4-FFF2-40B4-BE49-F238E27FC236}">
                <a16:creationId xmlns:a16="http://schemas.microsoft.com/office/drawing/2014/main" id="{4764BB65-0D5F-409C-B167-E168D8664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050" y="11430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">
            <a:hlinkClick r:id="" action="ppaction://media"/>
            <a:extLst>
              <a:ext uri="{FF2B5EF4-FFF2-40B4-BE49-F238E27FC236}">
                <a16:creationId xmlns:a16="http://schemas.microsoft.com/office/drawing/2014/main" id="{9EB94D5F-9844-40E1-8492-8B3C96676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50</Words>
  <Application>Microsoft Office PowerPoint</Application>
  <PresentationFormat>Widescreen</PresentationFormat>
  <Paragraphs>9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UTM Avo</vt:lpstr>
      <vt:lpstr>UTM Fleur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Hoàng Thu Thuỷ</cp:lastModifiedBy>
  <cp:revision>59</cp:revision>
  <dcterms:created xsi:type="dcterms:W3CDTF">2021-09-07T01:31:26Z</dcterms:created>
  <dcterms:modified xsi:type="dcterms:W3CDTF">2021-10-07T06:43:35Z</dcterms:modified>
</cp:coreProperties>
</file>