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8"/>
  </p:notesMasterIdLst>
  <p:sldIdLst>
    <p:sldId id="407" r:id="rId2"/>
    <p:sldId id="369" r:id="rId3"/>
    <p:sldId id="410" r:id="rId4"/>
    <p:sldId id="436" r:id="rId5"/>
    <p:sldId id="427" r:id="rId6"/>
    <p:sldId id="437" r:id="rId7"/>
    <p:sldId id="257" r:id="rId8"/>
    <p:sldId id="411" r:id="rId9"/>
    <p:sldId id="412" r:id="rId10"/>
    <p:sldId id="413" r:id="rId11"/>
    <p:sldId id="399" r:id="rId12"/>
    <p:sldId id="439" r:id="rId13"/>
    <p:sldId id="444" r:id="rId14"/>
    <p:sldId id="442" r:id="rId15"/>
    <p:sldId id="443" r:id="rId16"/>
    <p:sldId id="441" r:id="rId17"/>
    <p:sldId id="417" r:id="rId18"/>
    <p:sldId id="428" r:id="rId19"/>
    <p:sldId id="418" r:id="rId20"/>
    <p:sldId id="429" r:id="rId21"/>
    <p:sldId id="420" r:id="rId22"/>
    <p:sldId id="430" r:id="rId23"/>
    <p:sldId id="415" r:id="rId24"/>
    <p:sldId id="431" r:id="rId25"/>
    <p:sldId id="438" r:id="rId26"/>
    <p:sldId id="349" r:id="rId27"/>
  </p:sldIdLst>
  <p:sldSz cx="10160000" cy="5715000"/>
  <p:notesSz cx="9144000" cy="6858000"/>
  <p:embeddedFontLst>
    <p:embeddedFont>
      <p:font typeface=".VnAvant" panose="020B7200000000000000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Utm avo" panose="02040603050506020204" pitchFamily="18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ương Tử" initials="DT" lastIdx="2" clrIdx="0">
    <p:extLst>
      <p:ext uri="{19B8F6BF-5375-455C-9EA6-DF929625EA0E}">
        <p15:presenceInfo xmlns:p15="http://schemas.microsoft.com/office/powerpoint/2012/main" userId="723b9a90c4d9cf43" providerId="Windows Live"/>
      </p:ext>
    </p:extLst>
  </p:cmAuthor>
  <p:cmAuthor id="2" name="Microsoft Office User" initials="MO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AFE"/>
    <a:srgbClr val="0000CC"/>
    <a:srgbClr val="FFFFCC"/>
    <a:srgbClr val="00FF00"/>
    <a:srgbClr val="FF66FF"/>
    <a:srgbClr val="0B055B"/>
    <a:srgbClr val="FFFF99"/>
    <a:srgbClr val="006600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332" y="5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0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5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28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1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9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8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0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6" r:id="rId3"/>
    <p:sldLayoutId id="2147483725" r:id="rId4"/>
    <p:sldLayoutId id="2147483724" r:id="rId5"/>
    <p:sldLayoutId id="2147483723" r:id="rId6"/>
    <p:sldLayoutId id="214748372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728" r:id="rId13"/>
    <p:sldLayoutId id="2147483727" r:id="rId14"/>
    <p:sldLayoutId id="2147483722" r:id="rId15"/>
    <p:sldLayoutId id="2147483721" r:id="rId16"/>
    <p:sldLayoutId id="2147483693" r:id="rId17"/>
    <p:sldLayoutId id="2147483668" r:id="rId18"/>
    <p:sldLayoutId id="2147483669" r:id="rId19"/>
    <p:sldLayoutId id="2147483670" r:id="rId20"/>
    <p:sldLayoutId id="2147483671" r:id="rId2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4565" y="1427967"/>
            <a:ext cx="404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813" y="375781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QUẬN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BIÊN</a:t>
            </a:r>
            <a:endParaRPr lang="en-US" sz="1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445" y="2857500"/>
            <a:ext cx="8835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34, 35, 36, 37: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v, y,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am, ap,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ăp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7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87445" y="100745"/>
            <a:ext cx="3989644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37: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ăm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ăp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231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905" y="12860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6280" y="4474001"/>
            <a:ext cx="3387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CC"/>
                </a:solidFill>
                <a:latin typeface="UTM Avo" panose="02040603050506020204" pitchFamily="18" charset="0"/>
              </a:rPr>
              <a:t>ch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66CC"/>
                </a:solidFill>
                <a:latin typeface="UTM Avo" panose="02040603050506020204" pitchFamily="18" charset="0"/>
              </a:rPr>
              <a:t>chỉ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1CF463-4472-48DD-A201-78E74ED33874}"/>
              </a:ext>
            </a:extLst>
          </p:cNvPr>
          <p:cNvSpPr txBox="1"/>
          <p:nvPr/>
        </p:nvSpPr>
        <p:spPr>
          <a:xfrm>
            <a:off x="6055770" y="4474001"/>
            <a:ext cx="303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CC"/>
                </a:solidFill>
                <a:latin typeface="UTM Avo" panose="02040603050506020204" pitchFamily="18" charset="0"/>
              </a:rPr>
              <a:t>c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ặp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>
                <a:solidFill>
                  <a:srgbClr val="0066CC"/>
                </a:solidFill>
                <a:latin typeface="UTM Avo" panose="02040603050506020204" pitchFamily="18" charset="0"/>
              </a:rPr>
              <a:t>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87031-A430-4B5B-BC26-D74EC78FB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316" y="1133195"/>
            <a:ext cx="2686425" cy="33532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61A1C5-EE13-428F-9279-4B42E41A6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642" y="2381523"/>
            <a:ext cx="2108734" cy="18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" y="1419386"/>
            <a:ext cx="1025144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Thư</a:t>
            </a:r>
            <a:r>
              <a:rPr lang="en-US" sz="115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giãn</a:t>
            </a:r>
            <a:endParaRPr lang="en-US" sz="11500" b="1" dirty="0">
              <a:ln w="13462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1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F35DA5-B192-4D81-9B51-31802E6C0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64" y="113917"/>
            <a:ext cx="6430272" cy="5487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9A14A9-F798-485B-A1DA-0984CF6A4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64" y="113917"/>
            <a:ext cx="6430272" cy="5487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FEBFD-7C06-4352-B58F-32DDA5681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64" y="113917"/>
            <a:ext cx="6430272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9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F35DA5-B192-4D81-9B51-31802E6C0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64" y="113917"/>
            <a:ext cx="6430272" cy="5487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9A14A9-F798-485B-A1DA-0984CF6A4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64" y="113917"/>
            <a:ext cx="6430272" cy="5487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FEBFD-7C06-4352-B58F-32DDA5681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64" y="113917"/>
            <a:ext cx="6430272" cy="548716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0487C9-D06C-4C40-BCC0-62F999B68430}"/>
              </a:ext>
            </a:extLst>
          </p:cNvPr>
          <p:cNvCxnSpPr/>
          <p:nvPr/>
        </p:nvCxnSpPr>
        <p:spPr>
          <a:xfrm>
            <a:off x="3552825" y="1457325"/>
            <a:ext cx="552450" cy="140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081885-86D6-46BB-9538-27C85A779330}"/>
              </a:ext>
            </a:extLst>
          </p:cNvPr>
          <p:cNvCxnSpPr>
            <a:cxnSpLocks/>
          </p:cNvCxnSpPr>
          <p:nvPr/>
        </p:nvCxnSpPr>
        <p:spPr>
          <a:xfrm>
            <a:off x="5647755" y="895350"/>
            <a:ext cx="50539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5E608A-7316-4C59-9042-66F14C5A91C7}"/>
              </a:ext>
            </a:extLst>
          </p:cNvPr>
          <p:cNvCxnSpPr>
            <a:cxnSpLocks/>
          </p:cNvCxnSpPr>
          <p:nvPr/>
        </p:nvCxnSpPr>
        <p:spPr>
          <a:xfrm flipH="1">
            <a:off x="3552825" y="1943099"/>
            <a:ext cx="552450" cy="2638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D08ADE-6B96-4BF5-8320-05ACAB902019}"/>
              </a:ext>
            </a:extLst>
          </p:cNvPr>
          <p:cNvCxnSpPr>
            <a:cxnSpLocks/>
          </p:cNvCxnSpPr>
          <p:nvPr/>
        </p:nvCxnSpPr>
        <p:spPr>
          <a:xfrm>
            <a:off x="3829050" y="2857500"/>
            <a:ext cx="276225" cy="914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D8C7F5-B868-48EE-9B21-B1F66A89B2E7}"/>
              </a:ext>
            </a:extLst>
          </p:cNvPr>
          <p:cNvCxnSpPr>
            <a:cxnSpLocks/>
          </p:cNvCxnSpPr>
          <p:nvPr/>
        </p:nvCxnSpPr>
        <p:spPr>
          <a:xfrm flipH="1">
            <a:off x="5647755" y="3905059"/>
            <a:ext cx="359347" cy="914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4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FB3041-8DA4-4C8A-91B6-C6495AFD6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1" t="9403" r="30169" b="52304"/>
          <a:stretch/>
        </p:blipFill>
        <p:spPr>
          <a:xfrm>
            <a:off x="6002004" y="142188"/>
            <a:ext cx="2705100" cy="1967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B595B-A47E-4636-953F-77E7BA52A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5" t="61064" r="75737" b="10710"/>
          <a:stretch/>
        </p:blipFill>
        <p:spPr>
          <a:xfrm>
            <a:off x="1480642" y="117305"/>
            <a:ext cx="2260929" cy="2038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95EA90-29A9-40EF-9A6B-A1AE90E4E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31" t="62032" r="1" b="12209"/>
          <a:stretch/>
        </p:blipFill>
        <p:spPr>
          <a:xfrm>
            <a:off x="6204111" y="2726651"/>
            <a:ext cx="2447926" cy="1772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1C98B2-ED5A-458B-B27F-1AF5DC75C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07" t="12901" r="1" b="58514"/>
          <a:stretch/>
        </p:blipFill>
        <p:spPr>
          <a:xfrm>
            <a:off x="1480642" y="2726651"/>
            <a:ext cx="2251073" cy="1867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CA5490-7ECA-48A9-83F6-696DC4005340}"/>
              </a:ext>
            </a:extLst>
          </p:cNvPr>
          <p:cNvSpPr txBox="1"/>
          <p:nvPr/>
        </p:nvSpPr>
        <p:spPr>
          <a:xfrm>
            <a:off x="5865813" y="208032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tháp</a:t>
            </a:r>
            <a:endParaRPr lang="en-GB" sz="36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77603F-7D81-427F-A955-50CADF8A4488}"/>
              </a:ext>
            </a:extLst>
          </p:cNvPr>
          <p:cNvSpPr txBox="1"/>
          <p:nvPr/>
        </p:nvSpPr>
        <p:spPr>
          <a:xfrm>
            <a:off x="1111084" y="208032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vạm</a:t>
            </a:r>
            <a:r>
              <a:rPr lang="en-GB" sz="3600" b="1" dirty="0">
                <a:solidFill>
                  <a:srgbClr val="500AFE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vỡ</a:t>
            </a:r>
            <a:endParaRPr lang="en-GB" sz="36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380C55-509A-4930-9F8E-8BA7C9EB3735}"/>
              </a:ext>
            </a:extLst>
          </p:cNvPr>
          <p:cNvSpPr txBox="1"/>
          <p:nvPr/>
        </p:nvSpPr>
        <p:spPr>
          <a:xfrm>
            <a:off x="5923124" y="4499452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gắp</a:t>
            </a:r>
            <a:endParaRPr lang="en-GB" sz="36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B90601-72DA-4E87-894C-AE47C909C942}"/>
              </a:ext>
            </a:extLst>
          </p:cNvPr>
          <p:cNvSpPr txBox="1"/>
          <p:nvPr/>
        </p:nvSpPr>
        <p:spPr>
          <a:xfrm>
            <a:off x="1012495" y="4593915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tằm</a:t>
            </a:r>
            <a:endParaRPr lang="en-GB" sz="36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FB3041-8DA4-4C8A-91B6-C6495AFD6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1" t="9403" r="30169" b="52304"/>
          <a:stretch/>
        </p:blipFill>
        <p:spPr>
          <a:xfrm>
            <a:off x="6002004" y="142188"/>
            <a:ext cx="2705100" cy="1967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B595B-A47E-4636-953F-77E7BA52A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5" t="61064" r="75737" b="10710"/>
          <a:stretch/>
        </p:blipFill>
        <p:spPr>
          <a:xfrm>
            <a:off x="1480642" y="117305"/>
            <a:ext cx="2260929" cy="2038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95EA90-29A9-40EF-9A6B-A1AE90E4E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31" t="62032" r="1" b="12209"/>
          <a:stretch/>
        </p:blipFill>
        <p:spPr>
          <a:xfrm>
            <a:off x="6204111" y="2726651"/>
            <a:ext cx="2447926" cy="1772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1C98B2-ED5A-458B-B27F-1AF5DC75C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07" t="12901" r="1" b="58514"/>
          <a:stretch/>
        </p:blipFill>
        <p:spPr>
          <a:xfrm>
            <a:off x="1480642" y="2726651"/>
            <a:ext cx="2251073" cy="1867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CA5490-7ECA-48A9-83F6-696DC4005340}"/>
              </a:ext>
            </a:extLst>
          </p:cNvPr>
          <p:cNvSpPr txBox="1"/>
          <p:nvPr/>
        </p:nvSpPr>
        <p:spPr>
          <a:xfrm>
            <a:off x="5865813" y="208032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th</a:t>
            </a:r>
            <a:r>
              <a:rPr lang="en-GB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áp</a:t>
            </a:r>
            <a:endParaRPr lang="en-GB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77603F-7D81-427F-A955-50CADF8A4488}"/>
              </a:ext>
            </a:extLst>
          </p:cNvPr>
          <p:cNvSpPr txBox="1"/>
          <p:nvPr/>
        </p:nvSpPr>
        <p:spPr>
          <a:xfrm>
            <a:off x="1111084" y="2080320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v</a:t>
            </a:r>
            <a:r>
              <a:rPr lang="en-GB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ạm</a:t>
            </a:r>
            <a:r>
              <a:rPr lang="en-GB" sz="3600" b="1" dirty="0">
                <a:solidFill>
                  <a:srgbClr val="500AFE"/>
                </a:solidFill>
                <a:latin typeface="UTM Avo" panose="02040603050506020204" pitchFamily="18" charset="0"/>
              </a:rPr>
              <a:t> </a:t>
            </a:r>
            <a:r>
              <a:rPr lang="en-GB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vỡ</a:t>
            </a:r>
            <a:endParaRPr lang="en-GB" sz="36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380C55-509A-4930-9F8E-8BA7C9EB3735}"/>
              </a:ext>
            </a:extLst>
          </p:cNvPr>
          <p:cNvSpPr txBox="1"/>
          <p:nvPr/>
        </p:nvSpPr>
        <p:spPr>
          <a:xfrm>
            <a:off x="5923124" y="4499452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g</a:t>
            </a:r>
            <a:r>
              <a:rPr lang="en-GB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ắp</a:t>
            </a:r>
            <a:endParaRPr lang="en-GB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B90601-72DA-4E87-894C-AE47C909C942}"/>
              </a:ext>
            </a:extLst>
          </p:cNvPr>
          <p:cNvSpPr txBox="1"/>
          <p:nvPr/>
        </p:nvSpPr>
        <p:spPr>
          <a:xfrm>
            <a:off x="1101228" y="4540996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t</a:t>
            </a:r>
            <a:r>
              <a:rPr lang="en-GB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ằm</a:t>
            </a:r>
            <a:endParaRPr lang="en-GB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0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0DEDA3-34DC-4CF5-AF7C-28C2EA69F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798" y="0"/>
            <a:ext cx="629053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8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62F3C-7BDE-49AE-A389-5B18AB854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04" y="1538103"/>
            <a:ext cx="8173591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7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075EC-C3B0-4596-BDD8-905F6D931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83"/>
          <a:stretch/>
        </p:blipFill>
        <p:spPr>
          <a:xfrm>
            <a:off x="1736326" y="0"/>
            <a:ext cx="6589204" cy="518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666100-1A66-4B18-A275-97E9E81FE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7" t="12749" r="26429" b="15327"/>
          <a:stretch/>
        </p:blipFill>
        <p:spPr>
          <a:xfrm>
            <a:off x="1736326" y="4552950"/>
            <a:ext cx="6589204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79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B96F1-D84D-406F-84BD-1F108905B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258" y="51996"/>
            <a:ext cx="7411484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873524-F96A-45C3-ADFF-B60056664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85" y="114246"/>
            <a:ext cx="3966282" cy="26575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7CCA75-CF89-4B32-AEA3-92AC03228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429" y="114246"/>
            <a:ext cx="3952427" cy="26575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C3252B-81E6-4126-9E47-E94D67C95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46" y="2943225"/>
            <a:ext cx="3966221" cy="26575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C2EDA2-8DBF-41A1-AF61-30EB06B2C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7407" y="2943225"/>
            <a:ext cx="4008473" cy="26575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5637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49343-A7FB-4C23-82F0-1404FCC0D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217360"/>
            <a:ext cx="7264400" cy="32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48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15822-BEC8-4A9A-8FCD-27307957E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554" y="90124"/>
            <a:ext cx="6498943" cy="562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80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90C88-F937-46B0-8989-E4E51DCA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550"/>
            <a:ext cx="10160000" cy="36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78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15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020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873524-F96A-45C3-ADFF-B60056664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85" y="114246"/>
            <a:ext cx="3966282" cy="26575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7CCA75-CF89-4B32-AEA3-92AC03228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429" y="114246"/>
            <a:ext cx="3952427" cy="26575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C3252B-81E6-4126-9E47-E94D67C95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46" y="2943225"/>
            <a:ext cx="3966221" cy="26575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C2EDA2-8DBF-41A1-AF61-30EB06B2C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7407" y="2943225"/>
            <a:ext cx="4008473" cy="26575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300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81192"/>
              </p:ext>
            </p:extLst>
          </p:nvPr>
        </p:nvGraphicFramePr>
        <p:xfrm>
          <a:off x="0" y="0"/>
          <a:ext cx="940526" cy="94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DRAW" r:id="rId3" imgW="1377778" imgH="1377741" progId="CorelDraw.Graphic.17">
                  <p:embed/>
                </p:oleObj>
              </mc:Choice>
              <mc:Fallback>
                <p:oleObj name="CorelDRAW" r:id="rId3" imgW="1377778" imgH="1377741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0526" cy="940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9657" y="2256861"/>
            <a:ext cx="1025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Hẹn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gặp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lại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42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5975639" y="1771932"/>
            <a:ext cx="2691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493158" y="1778094"/>
            <a:ext cx="28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0433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8236EB-5494-4254-A3FC-7F78C57F9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2"/>
          <a:stretch/>
        </p:blipFill>
        <p:spPr>
          <a:xfrm>
            <a:off x="2746134" y="0"/>
            <a:ext cx="4349991" cy="56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4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6443272" y="2127438"/>
            <a:ext cx="1786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436008" y="2149569"/>
            <a:ext cx="28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5299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1600200" y="1844949"/>
            <a:ext cx="2571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ăm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AA808-A4CC-49B2-A517-6AA4FD546403}"/>
              </a:ext>
            </a:extLst>
          </p:cNvPr>
          <p:cNvSpPr txBox="1"/>
          <p:nvPr/>
        </p:nvSpPr>
        <p:spPr>
          <a:xfrm>
            <a:off x="6107710" y="1844948"/>
            <a:ext cx="2571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ăp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4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1718" y="43585"/>
            <a:ext cx="2778351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34: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v, y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9660" y="12860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354" y="3873837"/>
            <a:ext cx="299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</a:t>
            </a:r>
            <a:r>
              <a:rPr lang="en-US" sz="6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e</a:t>
            </a:r>
            <a:r>
              <a:rPr lang="en-US" sz="60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18079-37C3-4429-920D-2BACEAA0E793}"/>
              </a:ext>
            </a:extLst>
          </p:cNvPr>
          <p:cNvSpPr txBox="1"/>
          <p:nvPr/>
        </p:nvSpPr>
        <p:spPr>
          <a:xfrm>
            <a:off x="5334454" y="3909100"/>
            <a:ext cx="299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y</a:t>
            </a:r>
            <a:r>
              <a:rPr lang="en-US" sz="60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tá</a:t>
            </a:r>
            <a:r>
              <a:rPr lang="en-US" sz="60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4D4B2-CA5B-42B3-A558-A7D9350A6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267" y="1184812"/>
            <a:ext cx="2306708" cy="2716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B5FB66-B8B5-40BF-B744-11EBC8C7B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986" y="1308245"/>
            <a:ext cx="2800046" cy="27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843644"/>
            <a:ext cx="8958981" cy="49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98375" y="64057"/>
            <a:ext cx="4355128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35: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hoa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781341" y="944119"/>
            <a:ext cx="8868228" cy="47189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63" y="133781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4F9D6-DE41-44A3-A201-309D46C3A1F3}"/>
              </a:ext>
            </a:extLst>
          </p:cNvPr>
          <p:cNvSpPr txBox="1"/>
          <p:nvPr/>
        </p:nvSpPr>
        <p:spPr>
          <a:xfrm>
            <a:off x="5875939" y="4708587"/>
            <a:ext cx="1685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B7EC3C-3846-4FA4-BFF4-090FD65823AD}"/>
              </a:ext>
            </a:extLst>
          </p:cNvPr>
          <p:cNvSpPr txBox="1"/>
          <p:nvPr/>
        </p:nvSpPr>
        <p:spPr>
          <a:xfrm>
            <a:off x="2703873" y="1895965"/>
            <a:ext cx="392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Dì</a:t>
            </a:r>
            <a:r>
              <a:rPr lang="en-US" sz="3600" b="1" dirty="0">
                <a:solidFill>
                  <a:srgbClr val="500AFE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Tư</a:t>
            </a:r>
            <a:r>
              <a:rPr lang="en-US" sz="3600" b="1" dirty="0">
                <a:solidFill>
                  <a:srgbClr val="500AFE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là</a:t>
            </a:r>
            <a:r>
              <a:rPr lang="en-US" sz="3600" b="1" dirty="0">
                <a:solidFill>
                  <a:srgbClr val="500AFE"/>
                </a:solidFill>
                <a:latin typeface="UTM Avo" panose="02040603050506020204" pitchFamily="18" charset="0"/>
              </a:rPr>
              <a:t> y </a:t>
            </a:r>
            <a:r>
              <a:rPr lang="en-US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tá</a:t>
            </a:r>
            <a:endParaRPr lang="en-US" sz="36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D13D2-F177-4C22-A8A0-13C5F252FF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9" r="3412"/>
          <a:stretch/>
        </p:blipFill>
        <p:spPr>
          <a:xfrm>
            <a:off x="1057275" y="2914650"/>
            <a:ext cx="8505106" cy="22355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75981F-47D8-4FD4-89F0-E557A687333A}"/>
              </a:ext>
            </a:extLst>
          </p:cNvPr>
          <p:cNvSpPr txBox="1"/>
          <p:nvPr/>
        </p:nvSpPr>
        <p:spPr>
          <a:xfrm>
            <a:off x="2701442" y="1901927"/>
            <a:ext cx="392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r>
              <a:rPr lang="en-US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ì</a:t>
            </a:r>
            <a:r>
              <a:rPr lang="en-US" sz="3600" b="1" dirty="0">
                <a:solidFill>
                  <a:srgbClr val="500AFE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r>
              <a:rPr lang="en-US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ư</a:t>
            </a:r>
            <a:r>
              <a:rPr lang="en-US" sz="3600" b="1" dirty="0">
                <a:solidFill>
                  <a:srgbClr val="500AFE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là</a:t>
            </a:r>
            <a:r>
              <a:rPr lang="en-US" sz="3600" b="1" dirty="0">
                <a:solidFill>
                  <a:srgbClr val="500AFE"/>
                </a:solidFill>
                <a:latin typeface="UTM Avo" panose="02040603050506020204" pitchFamily="18" charset="0"/>
              </a:rPr>
              <a:t> y </a:t>
            </a:r>
            <a:r>
              <a:rPr lang="en-US" sz="3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tá</a:t>
            </a:r>
            <a:endParaRPr lang="en-US" sz="36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13" y="179998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30495" y="146997"/>
            <a:ext cx="3606526" cy="62601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36: am, ap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1938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31" y="1014185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655" y="16822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400" y="3730100"/>
            <a:ext cx="3045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quả</a:t>
            </a:r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c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am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6761" y="3791949"/>
            <a:ext cx="28145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xe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đ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ạp</a:t>
            </a:r>
            <a:endParaRPr lang="en-US" sz="4400" b="1" dirty="0">
              <a:solidFill>
                <a:srgbClr val="500AFE"/>
              </a:solidFill>
              <a:latin typeface="UTM Avo" panose="02040603050506020204" pitchFamily="18" charset="0"/>
            </a:endParaRPr>
          </a:p>
          <a:p>
            <a:pPr algn="ctr"/>
            <a:endParaRPr lang="en-US" sz="44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31A60-0401-4C91-B6F1-783313696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524" y="1693182"/>
            <a:ext cx="1753971" cy="18595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0F8CCE-3CC8-4C0A-9DE4-C988221A7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328" y="1014185"/>
            <a:ext cx="3521386" cy="26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83738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4922</TotalTime>
  <Words>153</Words>
  <Application>Microsoft Office PowerPoint</Application>
  <PresentationFormat>Custom</PresentationFormat>
  <Paragraphs>49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.VnAvant</vt:lpstr>
      <vt:lpstr>Arial</vt:lpstr>
      <vt:lpstr>Utm avo</vt:lpstr>
      <vt:lpstr>Calibri</vt:lpstr>
      <vt:lpstr>Times New Roman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438</cp:revision>
  <dcterms:created xsi:type="dcterms:W3CDTF">2020-02-10T09:35:50Z</dcterms:created>
  <dcterms:modified xsi:type="dcterms:W3CDTF">2021-10-17T18:35:01Z</dcterms:modified>
</cp:coreProperties>
</file>