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3"/>
  </p:notesMasterIdLst>
  <p:sldIdLst>
    <p:sldId id="407" r:id="rId2"/>
    <p:sldId id="369" r:id="rId3"/>
    <p:sldId id="410" r:id="rId4"/>
    <p:sldId id="427" r:id="rId5"/>
    <p:sldId id="257" r:id="rId6"/>
    <p:sldId id="411" r:id="rId7"/>
    <p:sldId id="412" r:id="rId8"/>
    <p:sldId id="413" r:id="rId9"/>
    <p:sldId id="399" r:id="rId10"/>
    <p:sldId id="425" r:id="rId11"/>
    <p:sldId id="435" r:id="rId12"/>
    <p:sldId id="417" r:id="rId13"/>
    <p:sldId id="428" r:id="rId14"/>
    <p:sldId id="418" r:id="rId15"/>
    <p:sldId id="429" r:id="rId16"/>
    <p:sldId id="420" r:id="rId17"/>
    <p:sldId id="430" r:id="rId18"/>
    <p:sldId id="415" r:id="rId19"/>
    <p:sldId id="431" r:id="rId20"/>
    <p:sldId id="434" r:id="rId21"/>
    <p:sldId id="349" r:id="rId22"/>
  </p:sldIdLst>
  <p:sldSz cx="10160000" cy="5715000"/>
  <p:notesSz cx="9144000" cy="6858000"/>
  <p:embeddedFontLst>
    <p:embeddedFont>
      <p:font typeface=".VnAvant" panose="020B7200000000000000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Utm avo" panose="02040603050506020204" pitchFamily="18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ương Tử" initials="DT" lastIdx="2" clrIdx="0">
    <p:extLst>
      <p:ext uri="{19B8F6BF-5375-455C-9EA6-DF929625EA0E}">
        <p15:presenceInfo xmlns:p15="http://schemas.microsoft.com/office/powerpoint/2012/main" userId="723b9a90c4d9cf43" providerId="Windows Live"/>
      </p:ext>
    </p:extLst>
  </p:cmAuthor>
  <p:cmAuthor id="2" name="Microsoft Office User" initials="MO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00AFE"/>
    <a:srgbClr val="FFFFCC"/>
    <a:srgbClr val="00FF00"/>
    <a:srgbClr val="FF66FF"/>
    <a:srgbClr val="0B055B"/>
    <a:srgbClr val="FFFF99"/>
    <a:srgbClr val="006600"/>
    <a:srgbClr val="00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88434" autoAdjust="0"/>
  </p:normalViewPr>
  <p:slideViewPr>
    <p:cSldViewPr snapToGrid="0">
      <p:cViewPr varScale="1">
        <p:scale>
          <a:sx n="67" d="100"/>
          <a:sy n="67" d="100"/>
        </p:scale>
        <p:origin x="872" y="52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2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48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05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5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28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87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490861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315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599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45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87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089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1195919"/>
            <a:ext cx="3342570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28867"/>
            <a:ext cx="22860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28867"/>
            <a:ext cx="6688667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56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29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59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88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89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9"/>
            <a:ext cx="86360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1"/>
            <a:ext cx="4487333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1"/>
            <a:ext cx="4487333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33501"/>
            <a:ext cx="91440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6961"/>
            <a:ext cx="2370667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6" r:id="rId3"/>
    <p:sldLayoutId id="2147483725" r:id="rId4"/>
    <p:sldLayoutId id="2147483724" r:id="rId5"/>
    <p:sldLayoutId id="2147483723" r:id="rId6"/>
    <p:sldLayoutId id="2147483720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728" r:id="rId13"/>
    <p:sldLayoutId id="2147483727" r:id="rId14"/>
    <p:sldLayoutId id="2147483722" r:id="rId15"/>
    <p:sldLayoutId id="2147483721" r:id="rId16"/>
    <p:sldLayoutId id="2147483693" r:id="rId17"/>
    <p:sldLayoutId id="2147483668" r:id="rId18"/>
    <p:sldLayoutId id="2147483669" r:id="rId19"/>
    <p:sldLayoutId id="2147483670" r:id="rId20"/>
    <p:sldLayoutId id="2147483671" r:id="rId2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4565" y="1427967"/>
            <a:ext cx="4043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4813" y="375781"/>
            <a:ext cx="5299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PHÒNG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&amp;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ĐÀO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QUẬN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LONG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BIÊN</a:t>
            </a:r>
            <a:endParaRPr lang="en-US" sz="1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TIỂU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ÁI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MỘ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445" y="2857500"/>
            <a:ext cx="8771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28, 29, 30, 31: t, th, tr,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u, ư,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ua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ưa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7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D7A6C92-D97E-4496-BACE-73D7233B1A70}"/>
              </a:ext>
            </a:extLst>
          </p:cNvPr>
          <p:cNvSpPr txBox="1"/>
          <p:nvPr/>
        </p:nvSpPr>
        <p:spPr>
          <a:xfrm>
            <a:off x="390243" y="2168330"/>
            <a:ext cx="224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tạ</a:t>
            </a:r>
            <a:endParaRPr lang="en-US" sz="32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5503FC-26A8-4D2C-AAE2-DB16E976B20E}"/>
              </a:ext>
            </a:extLst>
          </p:cNvPr>
          <p:cNvSpPr txBox="1"/>
          <p:nvPr/>
        </p:nvSpPr>
        <p:spPr>
          <a:xfrm>
            <a:off x="5521301" y="2272725"/>
            <a:ext cx="1484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trĩ</a:t>
            </a:r>
            <a:endParaRPr lang="en-US" sz="32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57DCC7-0E0B-4B88-877F-554781AC0D1B}"/>
              </a:ext>
            </a:extLst>
          </p:cNvPr>
          <p:cNvSpPr txBox="1"/>
          <p:nvPr/>
        </p:nvSpPr>
        <p:spPr>
          <a:xfrm>
            <a:off x="2743681" y="2232627"/>
            <a:ext cx="1984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thả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cá</a:t>
            </a:r>
            <a:endParaRPr lang="en-US" sz="32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F7359C-7F48-4FDA-8C7C-A1FFD7A04F07}"/>
              </a:ext>
            </a:extLst>
          </p:cNvPr>
          <p:cNvSpPr txBox="1"/>
          <p:nvPr/>
        </p:nvSpPr>
        <p:spPr>
          <a:xfrm>
            <a:off x="1768386" y="4611713"/>
            <a:ext cx="1484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củ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từ</a:t>
            </a:r>
            <a:endParaRPr lang="en-US" sz="32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CE437D-B636-49EC-8A50-482328643AF3}"/>
              </a:ext>
            </a:extLst>
          </p:cNvPr>
          <p:cNvSpPr txBox="1"/>
          <p:nvPr/>
        </p:nvSpPr>
        <p:spPr>
          <a:xfrm>
            <a:off x="4251240" y="4611713"/>
            <a:ext cx="1484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rùa</a:t>
            </a:r>
            <a:endParaRPr lang="en-US" sz="32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CC8BDC-9202-4996-B672-A8A2424FCC00}"/>
              </a:ext>
            </a:extLst>
          </p:cNvPr>
          <p:cNvSpPr txBox="1"/>
          <p:nvPr/>
        </p:nvSpPr>
        <p:spPr>
          <a:xfrm>
            <a:off x="6539617" y="4589549"/>
            <a:ext cx="1995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quả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dừa</a:t>
            </a:r>
            <a:endParaRPr lang="en-US" sz="32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D65E87-8AC7-4C29-881A-4D64957D6F14}"/>
              </a:ext>
            </a:extLst>
          </p:cNvPr>
          <p:cNvSpPr txBox="1"/>
          <p:nvPr/>
        </p:nvSpPr>
        <p:spPr>
          <a:xfrm>
            <a:off x="8083526" y="2343410"/>
            <a:ext cx="1484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chị</a:t>
            </a:r>
            <a:endParaRPr lang="en-US" sz="32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3D4994-82CB-47D6-AC9A-D493F3E5D7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77" t="15638" r="34212" b="60429"/>
          <a:stretch/>
        </p:blipFill>
        <p:spPr>
          <a:xfrm>
            <a:off x="3992816" y="3136726"/>
            <a:ext cx="1995453" cy="12995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20069BD-4E4F-4900-ABF0-8DFDB9ACE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953" t="11923" r="3236" b="64144"/>
          <a:stretch/>
        </p:blipFill>
        <p:spPr>
          <a:xfrm>
            <a:off x="6509466" y="3113410"/>
            <a:ext cx="1995453" cy="1299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AC79FB-3682-4B8E-847A-1AD411BAB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377" y="3113410"/>
            <a:ext cx="1797612" cy="15579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B92D34-5910-40FF-B9D5-74113CB4F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526" y="682046"/>
            <a:ext cx="1699302" cy="16006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E04D91-7CB6-4C33-9CFA-5D742DF47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089" y="682046"/>
            <a:ext cx="2067213" cy="14098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FB38F5-E044-4C66-81F0-630435F53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2409" y="731648"/>
            <a:ext cx="2153189" cy="14028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940EE75-089B-4FD4-8461-5BEF57067E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827" y="717761"/>
            <a:ext cx="1566356" cy="140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5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D7A6C92-D97E-4496-BACE-73D7233B1A70}"/>
              </a:ext>
            </a:extLst>
          </p:cNvPr>
          <p:cNvSpPr txBox="1"/>
          <p:nvPr/>
        </p:nvSpPr>
        <p:spPr>
          <a:xfrm>
            <a:off x="390243" y="2168330"/>
            <a:ext cx="224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ạ</a:t>
            </a:r>
            <a:endParaRPr lang="en-US" sz="32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5503FC-26A8-4D2C-AAE2-DB16E976B20E}"/>
              </a:ext>
            </a:extLst>
          </p:cNvPr>
          <p:cNvSpPr txBox="1"/>
          <p:nvPr/>
        </p:nvSpPr>
        <p:spPr>
          <a:xfrm>
            <a:off x="5521301" y="2272725"/>
            <a:ext cx="1484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ĩ</a:t>
            </a:r>
            <a:endParaRPr lang="en-US" sz="32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57DCC7-0E0B-4B88-877F-554781AC0D1B}"/>
              </a:ext>
            </a:extLst>
          </p:cNvPr>
          <p:cNvSpPr txBox="1"/>
          <p:nvPr/>
        </p:nvSpPr>
        <p:spPr>
          <a:xfrm>
            <a:off x="2743681" y="2232627"/>
            <a:ext cx="1984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ả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cá</a:t>
            </a:r>
            <a:endParaRPr lang="en-US" sz="32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F7359C-7F48-4FDA-8C7C-A1FFD7A04F07}"/>
              </a:ext>
            </a:extLst>
          </p:cNvPr>
          <p:cNvSpPr txBox="1"/>
          <p:nvPr/>
        </p:nvSpPr>
        <p:spPr>
          <a:xfrm>
            <a:off x="1768386" y="4611713"/>
            <a:ext cx="1484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ủ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ừ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CE437D-B636-49EC-8A50-482328643AF3}"/>
              </a:ext>
            </a:extLst>
          </p:cNvPr>
          <p:cNvSpPr txBox="1"/>
          <p:nvPr/>
        </p:nvSpPr>
        <p:spPr>
          <a:xfrm>
            <a:off x="4251240" y="4611713"/>
            <a:ext cx="1484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r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ùa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CC8BDC-9202-4996-B672-A8A2424FCC00}"/>
              </a:ext>
            </a:extLst>
          </p:cNvPr>
          <p:cNvSpPr txBox="1"/>
          <p:nvPr/>
        </p:nvSpPr>
        <p:spPr>
          <a:xfrm>
            <a:off x="6539617" y="4589549"/>
            <a:ext cx="1995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quả</a:t>
            </a:r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d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ừa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D65E87-8AC7-4C29-881A-4D64957D6F14}"/>
              </a:ext>
            </a:extLst>
          </p:cNvPr>
          <p:cNvSpPr txBox="1"/>
          <p:nvPr/>
        </p:nvSpPr>
        <p:spPr>
          <a:xfrm>
            <a:off x="8083526" y="2343410"/>
            <a:ext cx="1484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r>
              <a:rPr lang="en-US" sz="32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ị</a:t>
            </a:r>
            <a:endParaRPr lang="en-US" sz="32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3D4994-82CB-47D6-AC9A-D493F3E5D7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77" t="15638" r="34212" b="60429"/>
          <a:stretch/>
        </p:blipFill>
        <p:spPr>
          <a:xfrm>
            <a:off x="3992816" y="3136726"/>
            <a:ext cx="1995453" cy="12995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20069BD-4E4F-4900-ABF0-8DFDB9ACE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953" t="11923" r="3236" b="64144"/>
          <a:stretch/>
        </p:blipFill>
        <p:spPr>
          <a:xfrm>
            <a:off x="6509466" y="3113410"/>
            <a:ext cx="1995453" cy="1299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AC79FB-3682-4B8E-847A-1AD411BAB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377" y="3113410"/>
            <a:ext cx="1797612" cy="15579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B92D34-5910-40FF-B9D5-74113CB4F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526" y="682046"/>
            <a:ext cx="1699302" cy="16006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E04D91-7CB6-4C33-9CFA-5D742DF47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089" y="682046"/>
            <a:ext cx="2067213" cy="14098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FB38F5-E044-4C66-81F0-630435F53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2409" y="731648"/>
            <a:ext cx="2153189" cy="14028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940EE75-089B-4FD4-8461-5BEF57067E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827" y="717761"/>
            <a:ext cx="1566356" cy="140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22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6C96A8-2D12-484D-8966-E2DA7C9A0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916" y="104391"/>
            <a:ext cx="6392167" cy="550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70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1238E3-D6EE-495A-827B-6AAFFA7AC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20" y="1361866"/>
            <a:ext cx="8849960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79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4EE5A4-100B-4FC8-9881-BAC4BF533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732" y="0"/>
            <a:ext cx="643053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14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B995EB-4E0E-411B-BDB6-2F0F257D1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46" y="1014155"/>
            <a:ext cx="9554908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48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AEBF44-179B-409E-B36D-557DA632B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672" y="0"/>
            <a:ext cx="731665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80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689FBB-9FE6-4DBB-8376-9E5AC7838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19" y="1190392"/>
            <a:ext cx="9392961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78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01C339-1BDA-4286-9921-6DC431624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338" y="42469"/>
            <a:ext cx="5725324" cy="56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5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3CADA7-65C5-4A41-90D6-FA4ABF142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705" y="1471419"/>
            <a:ext cx="7630590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20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A2B663-9F83-4C56-AC14-326F64A1C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99" y="257175"/>
            <a:ext cx="3456027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8BDF67-47D8-4EE3-A5A2-A223C34EF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009" y="257175"/>
            <a:ext cx="3414627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CB995-B1C2-4BED-949A-B0A1B5102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699" y="3114675"/>
            <a:ext cx="3456027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0CDA4B-E0BB-46B7-BD87-8C287D10E3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4441" y="3114675"/>
            <a:ext cx="3430999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5637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A2B663-9F83-4C56-AC14-326F64A1C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99" y="257175"/>
            <a:ext cx="3456027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8BDF67-47D8-4EE3-A5A2-A223C34EF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009" y="257175"/>
            <a:ext cx="3414627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CB995-B1C2-4BED-949A-B0A1B5102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699" y="3114675"/>
            <a:ext cx="3456027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0CDA4B-E0BB-46B7-BD87-8C287D10E3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4441" y="3114675"/>
            <a:ext cx="3430999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3325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681192"/>
              </p:ext>
            </p:extLst>
          </p:nvPr>
        </p:nvGraphicFramePr>
        <p:xfrm>
          <a:off x="0" y="0"/>
          <a:ext cx="940526" cy="940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377778" imgH="1377741" progId="CorelDraw.Graphic.17">
                  <p:embed/>
                </p:oleObj>
              </mc:Choice>
              <mc:Fallback>
                <p:oleObj name="CorelDRAW" r:id="rId2" imgW="1377778" imgH="1377741" progId="CorelDraw.Graphic.17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40526" cy="940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59657" y="2256861"/>
            <a:ext cx="10251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Hẹn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gặp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lại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742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EE87C36-32A2-4674-AA2E-EA2CAC262464}"/>
              </a:ext>
            </a:extLst>
          </p:cNvPr>
          <p:cNvSpPr txBox="1"/>
          <p:nvPr/>
        </p:nvSpPr>
        <p:spPr>
          <a:xfrm>
            <a:off x="5975639" y="638457"/>
            <a:ext cx="2691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E87C36-32A2-4674-AA2E-EA2CAC262464}"/>
              </a:ext>
            </a:extLst>
          </p:cNvPr>
          <p:cNvSpPr txBox="1"/>
          <p:nvPr/>
        </p:nvSpPr>
        <p:spPr>
          <a:xfrm>
            <a:off x="2420542" y="3140349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tr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AA808-A4CC-49B2-A517-6AA4FD546403}"/>
              </a:ext>
            </a:extLst>
          </p:cNvPr>
          <p:cNvSpPr txBox="1"/>
          <p:nvPr/>
        </p:nvSpPr>
        <p:spPr>
          <a:xfrm>
            <a:off x="6145912" y="3140348"/>
            <a:ext cx="1859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493158" y="644619"/>
            <a:ext cx="2858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04337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8" grpId="0"/>
      <p:bldP spid="8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EE87C36-32A2-4674-AA2E-EA2CAC262464}"/>
              </a:ext>
            </a:extLst>
          </p:cNvPr>
          <p:cNvSpPr txBox="1"/>
          <p:nvPr/>
        </p:nvSpPr>
        <p:spPr>
          <a:xfrm>
            <a:off x="6500422" y="622488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E87C36-32A2-4674-AA2E-EA2CAC262464}"/>
              </a:ext>
            </a:extLst>
          </p:cNvPr>
          <p:cNvSpPr txBox="1"/>
          <p:nvPr/>
        </p:nvSpPr>
        <p:spPr>
          <a:xfrm>
            <a:off x="1600200" y="3140349"/>
            <a:ext cx="2571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ua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AA808-A4CC-49B2-A517-6AA4FD546403}"/>
              </a:ext>
            </a:extLst>
          </p:cNvPr>
          <p:cNvSpPr txBox="1"/>
          <p:nvPr/>
        </p:nvSpPr>
        <p:spPr>
          <a:xfrm>
            <a:off x="5714999" y="3140348"/>
            <a:ext cx="2571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ưa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493158" y="644619"/>
            <a:ext cx="2858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52997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8" grpId="0"/>
      <p:bldP spid="8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54679" y="43585"/>
            <a:ext cx="2912426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28: 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t, th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9660" y="128600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4354" y="3873837"/>
            <a:ext cx="2990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r>
              <a:rPr lang="en-US" sz="60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ổ</a:t>
            </a:r>
            <a:r>
              <a:rPr lang="en-US" sz="60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018079-37C3-4429-920D-2BACEAA0E793}"/>
              </a:ext>
            </a:extLst>
          </p:cNvPr>
          <p:cNvSpPr txBox="1"/>
          <p:nvPr/>
        </p:nvSpPr>
        <p:spPr>
          <a:xfrm>
            <a:off x="5334454" y="3909100"/>
            <a:ext cx="2990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</a:t>
            </a:r>
            <a:r>
              <a:rPr lang="en-US" sz="60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ỏ</a:t>
            </a:r>
            <a:r>
              <a:rPr lang="en-US" sz="60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D73DE0-B568-4EB8-9EF4-DCE140826D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55" r="-6814"/>
          <a:stretch/>
        </p:blipFill>
        <p:spPr>
          <a:xfrm>
            <a:off x="1537914" y="1238990"/>
            <a:ext cx="2176836" cy="2540505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36ACB7-80D3-49C4-B019-B8930F534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6126" y="1211232"/>
            <a:ext cx="3387052" cy="241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9" y="843644"/>
            <a:ext cx="8958981" cy="491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41455" y="65430"/>
            <a:ext cx="3405381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29: tr,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ch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781341" y="944119"/>
            <a:ext cx="8868228" cy="47189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763" y="133781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4F9D6-DE41-44A3-A201-309D46C3A1F3}"/>
              </a:ext>
            </a:extLst>
          </p:cNvPr>
          <p:cNvSpPr txBox="1"/>
          <p:nvPr/>
        </p:nvSpPr>
        <p:spPr>
          <a:xfrm>
            <a:off x="5875939" y="4708587"/>
            <a:ext cx="1685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B7EC3C-3846-4FA4-BFF4-090FD65823AD}"/>
              </a:ext>
            </a:extLst>
          </p:cNvPr>
          <p:cNvSpPr txBox="1"/>
          <p:nvPr/>
        </p:nvSpPr>
        <p:spPr>
          <a:xfrm>
            <a:off x="889765" y="4162157"/>
            <a:ext cx="3921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</a:t>
            </a:r>
            <a:r>
              <a:rPr lang="en-US" sz="44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e</a:t>
            </a:r>
            <a:endParaRPr lang="en-US" sz="4400" b="1" dirty="0">
              <a:solidFill>
                <a:srgbClr val="500AFE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625CC8-A99E-4076-918A-435A65C3AF20}"/>
              </a:ext>
            </a:extLst>
          </p:cNvPr>
          <p:cNvSpPr txBox="1"/>
          <p:nvPr/>
        </p:nvSpPr>
        <p:spPr>
          <a:xfrm>
            <a:off x="5126617" y="4200883"/>
            <a:ext cx="3827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r>
              <a:rPr lang="en-US" sz="48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ó</a:t>
            </a:r>
            <a:endParaRPr lang="en-US" sz="4800" b="1" dirty="0">
              <a:solidFill>
                <a:srgbClr val="500AFE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F4AF30-01CE-4728-A238-4E3164181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877" y="1299162"/>
            <a:ext cx="2915057" cy="27435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76D3C5-D5A0-4085-97D8-4E117438A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491" y="1566682"/>
            <a:ext cx="3686689" cy="25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8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11786" y="65430"/>
            <a:ext cx="3064710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30: u, ư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11938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31" y="1014185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0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655" y="16822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7401" y="3730100"/>
            <a:ext cx="2702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ủ</a:t>
            </a:r>
            <a:endParaRPr lang="en-US" sz="44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3653" y="3791656"/>
            <a:ext cx="19695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s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t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ử</a:t>
            </a:r>
            <a:endParaRPr lang="en-US" sz="4400" b="1" dirty="0">
              <a:solidFill>
                <a:srgbClr val="500AFE"/>
              </a:solidFill>
              <a:latin typeface="UTM Avo" panose="02040603050506020204" pitchFamily="18" charset="0"/>
            </a:endParaRPr>
          </a:p>
          <a:p>
            <a:pPr algn="ctr"/>
            <a:endParaRPr lang="en-US" sz="4400" b="1" dirty="0">
              <a:solidFill>
                <a:srgbClr val="500AFE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8BAF3D-ADEF-4E9B-8913-174001A85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057" y="1407163"/>
            <a:ext cx="2354782" cy="21814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242DB4-DDD1-4ADD-B284-AC13A2D6EC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123" y="1445263"/>
            <a:ext cx="3574641" cy="210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4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51110" y="65430"/>
            <a:ext cx="3786062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31: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ua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ưa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12319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905" y="128600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3160" y="3829050"/>
            <a:ext cx="207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66CC"/>
                </a:solidFill>
                <a:latin typeface="UTM Avo" panose="02040603050506020204" pitchFamily="18" charset="0"/>
              </a:rPr>
              <a:t>c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ua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1CF463-4472-48DD-A201-78E74ED33874}"/>
              </a:ext>
            </a:extLst>
          </p:cNvPr>
          <p:cNvSpPr txBox="1"/>
          <p:nvPr/>
        </p:nvSpPr>
        <p:spPr>
          <a:xfrm>
            <a:off x="6040391" y="3829050"/>
            <a:ext cx="1981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66CC"/>
                </a:solidFill>
                <a:latin typeface="UTM Avo" panose="02040603050506020204" pitchFamily="18" charset="0"/>
              </a:rPr>
              <a:t>ng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ựa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E29CA7-D5FF-4DF2-8774-DCDD07F5F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027" y="1617068"/>
            <a:ext cx="2972215" cy="20005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883685-E2A1-42D1-B3AA-1C157BFC0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9523" y="1280185"/>
            <a:ext cx="3583440" cy="255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1440" y="1419386"/>
            <a:ext cx="1025144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115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Thư</a:t>
            </a:r>
            <a:r>
              <a:rPr lang="en-US" sz="115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115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giãn</a:t>
            </a:r>
            <a:endParaRPr lang="en-US" sz="11500" b="1" dirty="0">
              <a:ln w="13462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165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683738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4443</TotalTime>
  <Words>155</Words>
  <Application>Microsoft Office PowerPoint</Application>
  <PresentationFormat>Custom</PresentationFormat>
  <Paragraphs>56</Paragraphs>
  <Slides>21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.VnAvant</vt:lpstr>
      <vt:lpstr>Utm avo</vt:lpstr>
      <vt:lpstr>Times New Roman</vt:lpstr>
      <vt:lpstr>Calibri</vt:lpstr>
      <vt:lpstr>Arial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Phan Thị Thanh Hoa</cp:lastModifiedBy>
  <cp:revision>432</cp:revision>
  <dcterms:created xsi:type="dcterms:W3CDTF">2020-02-10T09:35:50Z</dcterms:created>
  <dcterms:modified xsi:type="dcterms:W3CDTF">2021-10-11T10:14:20Z</dcterms:modified>
</cp:coreProperties>
</file>