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3"/>
  </p:notesMasterIdLst>
  <p:sldIdLst>
    <p:sldId id="407" r:id="rId2"/>
    <p:sldId id="369" r:id="rId3"/>
    <p:sldId id="371" r:id="rId4"/>
    <p:sldId id="410" r:id="rId5"/>
    <p:sldId id="257" r:id="rId6"/>
    <p:sldId id="422" r:id="rId7"/>
    <p:sldId id="411" r:id="rId8"/>
    <p:sldId id="423" r:id="rId9"/>
    <p:sldId id="412" r:id="rId10"/>
    <p:sldId id="413" r:id="rId11"/>
    <p:sldId id="399" r:id="rId12"/>
    <p:sldId id="389" r:id="rId13"/>
    <p:sldId id="425" r:id="rId14"/>
    <p:sldId id="426" r:id="rId15"/>
    <p:sldId id="417" r:id="rId16"/>
    <p:sldId id="418" r:id="rId17"/>
    <p:sldId id="420" r:id="rId18"/>
    <p:sldId id="415" r:id="rId19"/>
    <p:sldId id="424" r:id="rId20"/>
    <p:sldId id="421" r:id="rId21"/>
    <p:sldId id="349" r:id="rId22"/>
  </p:sldIdLst>
  <p:sldSz cx="10160000" cy="5715000"/>
  <p:notesSz cx="9144000" cy="6858000"/>
  <p:embeddedFontLst>
    <p:embeddedFont>
      <p:font typeface=".VnAvant" panose="020B7200000000000000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Utm avo" panose="02040603050506020204" pitchFamily="18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ương Tử" initials="DT" lastIdx="2" clrIdx="0">
    <p:extLst>
      <p:ext uri="{19B8F6BF-5375-455C-9EA6-DF929625EA0E}">
        <p15:presenceInfo xmlns:p15="http://schemas.microsoft.com/office/powerpoint/2012/main" userId="723b9a90c4d9cf43" providerId="Windows Live"/>
      </p:ext>
    </p:extLst>
  </p:cmAuthor>
  <p:cmAuthor id="2" name="Microsoft Office User" initials="MOU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00AFE"/>
    <a:srgbClr val="FFFFCC"/>
    <a:srgbClr val="00FF00"/>
    <a:srgbClr val="FF66FF"/>
    <a:srgbClr val="0B055B"/>
    <a:srgbClr val="FFFF99"/>
    <a:srgbClr val="006600"/>
    <a:srgbClr val="00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09" autoAdjust="0"/>
    <p:restoredTop sz="88434" autoAdjust="0"/>
  </p:normalViewPr>
  <p:slideViewPr>
    <p:cSldViewPr snapToGrid="0">
      <p:cViewPr varScale="1">
        <p:scale>
          <a:sx n="58" d="100"/>
          <a:sy n="58" d="100"/>
        </p:scale>
        <p:origin x="917" y="62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2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48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05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5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28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2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79262"/>
            <a:ext cx="448909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279262"/>
            <a:ext cx="4490861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1812396"/>
            <a:ext cx="4490861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315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599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45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87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089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27543"/>
            <a:ext cx="3342570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1195919"/>
            <a:ext cx="3342570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28867"/>
            <a:ext cx="22860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28867"/>
            <a:ext cx="6688667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56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29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59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88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89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9"/>
            <a:ext cx="86360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1"/>
            <a:ext cx="4487333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1"/>
            <a:ext cx="4487333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2021/10/2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33501"/>
            <a:ext cx="91440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6961"/>
            <a:ext cx="2370667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2021/10/2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6961"/>
            <a:ext cx="2370667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6" r:id="rId3"/>
    <p:sldLayoutId id="2147483725" r:id="rId4"/>
    <p:sldLayoutId id="2147483724" r:id="rId5"/>
    <p:sldLayoutId id="2147483723" r:id="rId6"/>
    <p:sldLayoutId id="2147483720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728" r:id="rId13"/>
    <p:sldLayoutId id="2147483727" r:id="rId14"/>
    <p:sldLayoutId id="2147483722" r:id="rId15"/>
    <p:sldLayoutId id="2147483721" r:id="rId16"/>
    <p:sldLayoutId id="2147483693" r:id="rId17"/>
    <p:sldLayoutId id="2147483668" r:id="rId18"/>
    <p:sldLayoutId id="2147483669" r:id="rId19"/>
    <p:sldLayoutId id="2147483670" r:id="rId20"/>
    <p:sldLayoutId id="2147483671" r:id="rId2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12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microsoft.com/office/2007/relationships/hdphoto" Target="../media/hdphoto4.wdp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12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microsoft.com/office/2007/relationships/hdphoto" Target="../media/hdphoto4.wdp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4565" y="1427967"/>
            <a:ext cx="4043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4813" y="375781"/>
            <a:ext cx="5299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PHÒNG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DỤC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&amp;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ĐÀO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QUẬN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LONG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BIÊN</a:t>
            </a:r>
            <a:endParaRPr lang="en-US" sz="1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TIỂU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ÁI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MỘ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445" y="2857500"/>
            <a:ext cx="8422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16, 17, 18, 19: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k,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m, n,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7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75529" y="65430"/>
            <a:ext cx="3337222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19: n -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nh</a:t>
            </a:r>
            <a:endParaRPr lang="en-US" sz="40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12319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630" y="128600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3160" y="3829050"/>
            <a:ext cx="1484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  <a:r>
              <a:rPr lang="en-US" sz="4800" b="1" dirty="0" err="1">
                <a:solidFill>
                  <a:srgbClr val="0066CC"/>
                </a:solidFill>
                <a:latin typeface="UTM Avo" panose="02040603050506020204" pitchFamily="18" charset="0"/>
              </a:rPr>
              <a:t>ơ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1CF463-4472-48DD-A201-78E74ED33874}"/>
              </a:ext>
            </a:extLst>
          </p:cNvPr>
          <p:cNvSpPr txBox="1"/>
          <p:nvPr/>
        </p:nvSpPr>
        <p:spPr>
          <a:xfrm>
            <a:off x="6381284" y="3829050"/>
            <a:ext cx="1981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.VnAvant" pitchFamily="34" charset="0"/>
              </a:rPr>
              <a:t>nh</a:t>
            </a:r>
            <a:r>
              <a:rPr lang="en-US" sz="4800" b="1" dirty="0" err="1">
                <a:solidFill>
                  <a:srgbClr val="0066CC"/>
                </a:solidFill>
                <a:latin typeface=".VnAvant" pitchFamily="34" charset="0"/>
              </a:rPr>
              <a:t>o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58B36F-7D08-4297-911F-936758C930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63" t="1136" r="17973" b="3047"/>
          <a:stretch/>
        </p:blipFill>
        <p:spPr>
          <a:xfrm>
            <a:off x="1316728" y="1029939"/>
            <a:ext cx="2549439" cy="26288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3F71DA-B1DA-4107-8283-D1C09B9FB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9858" y="1275295"/>
            <a:ext cx="3492256" cy="239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1440" y="1419386"/>
            <a:ext cx="1025144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115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Thư</a:t>
            </a:r>
            <a:r>
              <a:rPr lang="en-US" sz="115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115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giãn</a:t>
            </a:r>
            <a:endParaRPr lang="en-US" sz="11500" b="1" dirty="0">
              <a:ln w="13462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16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690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27DD55-5708-494B-83AF-9D3232ABA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4184" y="339707"/>
            <a:ext cx="1817235" cy="1362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8AEB89-A017-4EA2-A5AD-D6C915AC49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6" t="2150" r="1"/>
          <a:stretch/>
        </p:blipFill>
        <p:spPr>
          <a:xfrm>
            <a:off x="4194120" y="154061"/>
            <a:ext cx="1881450" cy="1513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123AB2-E52B-4BAE-8DE3-CB78A00E1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32" b="98174" l="4198" r="90458">
                        <a14:foregroundMark x1="22901" y1="85388" x2="22901" y2="85388"/>
                        <a14:foregroundMark x1="4580" y1="98630" x2="29008" y2="87671"/>
                        <a14:foregroundMark x1="29008" y1="87671" x2="29008" y2="87671"/>
                        <a14:foregroundMark x1="90458" y1="32420" x2="87786" y2="59361"/>
                        <a14:foregroundMark x1="87786" y1="59361" x2="89695" y2="643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85" y="-121135"/>
            <a:ext cx="2102459" cy="1757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F9ADEB-60D7-4FDA-941F-257B373893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156" y="2607400"/>
            <a:ext cx="2009054" cy="2032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B46B8F-44F4-43D8-92E0-702DF43B8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85" b="89726" l="9434" r="89937">
                        <a14:foregroundMark x1="71069" y1="685" x2="71069" y2="17808"/>
                        <a14:foregroundMark x1="72956" y1="2740" x2="72956" y2="123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1545" y="2928185"/>
            <a:ext cx="1514686" cy="13908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D92943-D098-4998-86C4-8DE8665DFE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17" b="89256" l="4938" r="89712">
                        <a14:foregroundMark x1="4938" y1="27273" x2="14403" y2="31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0000" y="3191050"/>
            <a:ext cx="2314898" cy="11526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D8471B-21F8-4E4C-A691-0A08BDF09C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67" b="91124" l="9924" r="89695">
                        <a14:foregroundMark x1="89695" y1="64497" x2="83969" y2="81657"/>
                        <a14:foregroundMark x1="72519" y1="91124" x2="78244" y2="90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2766" y="2510863"/>
            <a:ext cx="2495898" cy="16099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D7A6C92-D97E-4496-BACE-73D7233B1A70}"/>
              </a:ext>
            </a:extLst>
          </p:cNvPr>
          <p:cNvSpPr txBox="1"/>
          <p:nvPr/>
        </p:nvSpPr>
        <p:spPr>
          <a:xfrm>
            <a:off x="1346159" y="1701441"/>
            <a:ext cx="1484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ghẹ</a:t>
            </a:r>
            <a:endParaRPr lang="en-US" sz="40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5503FC-26A8-4D2C-AAE2-DB16E976B20E}"/>
              </a:ext>
            </a:extLst>
          </p:cNvPr>
          <p:cNvSpPr txBox="1"/>
          <p:nvPr/>
        </p:nvSpPr>
        <p:spPr>
          <a:xfrm>
            <a:off x="4337739" y="1721351"/>
            <a:ext cx="1484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giò</a:t>
            </a:r>
            <a:endParaRPr lang="en-US" sz="40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57DCC7-0E0B-4B88-877F-554781AC0D1B}"/>
              </a:ext>
            </a:extLst>
          </p:cNvPr>
          <p:cNvSpPr txBox="1"/>
          <p:nvPr/>
        </p:nvSpPr>
        <p:spPr>
          <a:xfrm>
            <a:off x="7767237" y="1723605"/>
            <a:ext cx="1484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kẻ</a:t>
            </a:r>
            <a:endParaRPr lang="en-US" sz="40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BEDD7A-8EED-4851-97DF-B0F576CE5A47}"/>
              </a:ext>
            </a:extLst>
          </p:cNvPr>
          <p:cNvSpPr txBox="1"/>
          <p:nvPr/>
        </p:nvSpPr>
        <p:spPr>
          <a:xfrm>
            <a:off x="343527" y="4399049"/>
            <a:ext cx="1484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khỉ</a:t>
            </a:r>
            <a:endParaRPr lang="en-US" sz="40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F7359C-7F48-4FDA-8C7C-A1FFD7A04F07}"/>
              </a:ext>
            </a:extLst>
          </p:cNvPr>
          <p:cNvSpPr txBox="1"/>
          <p:nvPr/>
        </p:nvSpPr>
        <p:spPr>
          <a:xfrm>
            <a:off x="2653135" y="4421213"/>
            <a:ext cx="1484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mỏ</a:t>
            </a:r>
            <a:endParaRPr lang="en-US" sz="40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CE437D-B636-49EC-8A50-482328643AF3}"/>
              </a:ext>
            </a:extLst>
          </p:cNvPr>
          <p:cNvSpPr txBox="1"/>
          <p:nvPr/>
        </p:nvSpPr>
        <p:spPr>
          <a:xfrm>
            <a:off x="5137541" y="4421213"/>
            <a:ext cx="1484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nỏ</a:t>
            </a:r>
            <a:endParaRPr lang="en-US" sz="40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CC8BDC-9202-4996-B672-A8A2424FCC00}"/>
              </a:ext>
            </a:extLst>
          </p:cNvPr>
          <p:cNvSpPr txBox="1"/>
          <p:nvPr/>
        </p:nvSpPr>
        <p:spPr>
          <a:xfrm>
            <a:off x="8164142" y="4399049"/>
            <a:ext cx="1484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nhị</a:t>
            </a:r>
            <a:endParaRPr lang="en-US" sz="40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45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27DD55-5708-494B-83AF-9D3232ABA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4184" y="339707"/>
            <a:ext cx="1817235" cy="1362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8AEB89-A017-4EA2-A5AD-D6C915AC49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6" t="2150" r="1"/>
          <a:stretch/>
        </p:blipFill>
        <p:spPr>
          <a:xfrm>
            <a:off x="4194120" y="154061"/>
            <a:ext cx="1881450" cy="1513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123AB2-E52B-4BAE-8DE3-CB78A00E1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132" b="98174" l="4198" r="90458">
                        <a14:foregroundMark x1="22901" y1="85388" x2="22901" y2="85388"/>
                        <a14:foregroundMark x1="4580" y1="98630" x2="29008" y2="87671"/>
                        <a14:foregroundMark x1="29008" y1="87671" x2="29008" y2="87671"/>
                        <a14:foregroundMark x1="90458" y1="32420" x2="87786" y2="59361"/>
                        <a14:foregroundMark x1="87786" y1="59361" x2="89695" y2="6438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85" y="-121135"/>
            <a:ext cx="2102459" cy="1757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F9ADEB-60D7-4FDA-941F-257B373893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156" y="2607400"/>
            <a:ext cx="2009054" cy="20324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B46B8F-44F4-43D8-92E0-702DF43B8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85" b="89726" l="9434" r="89937">
                        <a14:foregroundMark x1="71069" y1="685" x2="71069" y2="17808"/>
                        <a14:foregroundMark x1="72956" y1="2740" x2="72956" y2="123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1545" y="2928185"/>
            <a:ext cx="1514686" cy="13908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D92943-D098-4998-86C4-8DE8665DFE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17" b="89256" l="4938" r="89712">
                        <a14:foregroundMark x1="4938" y1="27273" x2="14403" y2="314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0000" y="3191050"/>
            <a:ext cx="2314898" cy="11526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D8471B-21F8-4E4C-A691-0A08BDF09C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67" b="91124" l="9924" r="89695">
                        <a14:foregroundMark x1="89695" y1="64497" x2="83969" y2="81657"/>
                        <a14:foregroundMark x1="72519" y1="91124" x2="78244" y2="90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2766" y="2510863"/>
            <a:ext cx="2495898" cy="16099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D7A6C92-D97E-4496-BACE-73D7233B1A70}"/>
              </a:ext>
            </a:extLst>
          </p:cNvPr>
          <p:cNvSpPr txBox="1"/>
          <p:nvPr/>
        </p:nvSpPr>
        <p:spPr>
          <a:xfrm>
            <a:off x="1346159" y="1701441"/>
            <a:ext cx="1484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gh</a:t>
            </a:r>
            <a:r>
              <a:rPr lang="en-US" sz="40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ẹ</a:t>
            </a:r>
            <a:endParaRPr lang="en-US" sz="40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5503FC-26A8-4D2C-AAE2-DB16E976B20E}"/>
              </a:ext>
            </a:extLst>
          </p:cNvPr>
          <p:cNvSpPr txBox="1"/>
          <p:nvPr/>
        </p:nvSpPr>
        <p:spPr>
          <a:xfrm>
            <a:off x="4337739" y="1721351"/>
            <a:ext cx="1484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</a:t>
            </a:r>
            <a:r>
              <a:rPr lang="en-US" sz="40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ò</a:t>
            </a:r>
            <a:endParaRPr lang="en-US" sz="40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57DCC7-0E0B-4B88-877F-554781AC0D1B}"/>
              </a:ext>
            </a:extLst>
          </p:cNvPr>
          <p:cNvSpPr txBox="1"/>
          <p:nvPr/>
        </p:nvSpPr>
        <p:spPr>
          <a:xfrm>
            <a:off x="7767237" y="1723605"/>
            <a:ext cx="1484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en-US" sz="40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ẻ</a:t>
            </a:r>
            <a:endParaRPr lang="en-US" sz="40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BEDD7A-8EED-4851-97DF-B0F576CE5A47}"/>
              </a:ext>
            </a:extLst>
          </p:cNvPr>
          <p:cNvSpPr txBox="1"/>
          <p:nvPr/>
        </p:nvSpPr>
        <p:spPr>
          <a:xfrm>
            <a:off x="343527" y="4399049"/>
            <a:ext cx="1484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</a:t>
            </a:r>
            <a:r>
              <a:rPr lang="en-US" sz="40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ỉ</a:t>
            </a:r>
            <a:endParaRPr lang="en-US" sz="40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F7359C-7F48-4FDA-8C7C-A1FFD7A04F07}"/>
              </a:ext>
            </a:extLst>
          </p:cNvPr>
          <p:cNvSpPr txBox="1"/>
          <p:nvPr/>
        </p:nvSpPr>
        <p:spPr>
          <a:xfrm>
            <a:off x="2653135" y="4421213"/>
            <a:ext cx="1484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</a:t>
            </a:r>
            <a:r>
              <a:rPr lang="en-US" sz="40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ỏ</a:t>
            </a:r>
            <a:endParaRPr lang="en-US" sz="40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CE437D-B636-49EC-8A50-482328643AF3}"/>
              </a:ext>
            </a:extLst>
          </p:cNvPr>
          <p:cNvSpPr txBox="1"/>
          <p:nvPr/>
        </p:nvSpPr>
        <p:spPr>
          <a:xfrm>
            <a:off x="5137541" y="4421213"/>
            <a:ext cx="1484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ỏ</a:t>
            </a:r>
            <a:endParaRPr lang="en-US" sz="40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CC8BDC-9202-4996-B672-A8A2424FCC00}"/>
              </a:ext>
            </a:extLst>
          </p:cNvPr>
          <p:cNvSpPr txBox="1"/>
          <p:nvPr/>
        </p:nvSpPr>
        <p:spPr>
          <a:xfrm>
            <a:off x="8164142" y="4399049"/>
            <a:ext cx="1484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</a:t>
            </a:r>
            <a:r>
              <a:rPr lang="en-US" sz="40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ị</a:t>
            </a:r>
            <a:endParaRPr lang="en-US" sz="40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95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DCEBFD-CD51-4976-9FB2-416CE247D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062" y="0"/>
            <a:ext cx="782587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70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44533C-EEB1-4C98-969A-DC76255A8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16" y="0"/>
            <a:ext cx="803356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14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1CD018-00B6-4271-897B-4B7EA7D2F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632" y="0"/>
            <a:ext cx="617473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80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11C602-6A05-44E6-86F3-738BC6A49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259" y="661681"/>
            <a:ext cx="5963482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5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71DA5E-1E91-4EA8-AF68-7711EAD50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472" y="1579919"/>
            <a:ext cx="6213055" cy="289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6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09749E-811C-482E-9876-138232239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11" y="165665"/>
            <a:ext cx="3560341" cy="2454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C3391C-79B9-419B-B0BC-5AE04F928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280" y="159364"/>
            <a:ext cx="3636506" cy="2490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52B644-AE9C-4C65-BF14-5D99B5FF3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2320" y="3022333"/>
            <a:ext cx="3560341" cy="2426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D70FFF-3894-4A58-B861-741DFEB96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9280" y="3054080"/>
            <a:ext cx="3621952" cy="2470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5637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09749E-811C-482E-9876-138232239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11" y="165665"/>
            <a:ext cx="3560341" cy="2454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C3391C-79B9-419B-B0BC-5AE04F928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280" y="159364"/>
            <a:ext cx="3636506" cy="2490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52B644-AE9C-4C65-BF14-5D99B5FF3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2320" y="3022333"/>
            <a:ext cx="3560341" cy="2426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D70FFF-3894-4A58-B861-741DFEB96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9280" y="3054080"/>
            <a:ext cx="3621952" cy="2470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0797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681192"/>
              </p:ext>
            </p:extLst>
          </p:nvPr>
        </p:nvGraphicFramePr>
        <p:xfrm>
          <a:off x="0" y="0"/>
          <a:ext cx="940526" cy="940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3" imgW="1377778" imgH="1377741" progId="CorelDraw.Graphic.17">
                  <p:embed/>
                </p:oleObj>
              </mc:Choice>
              <mc:Fallback>
                <p:oleObj name="CorelDRAW" r:id="rId3" imgW="1377778" imgH="1377741" progId="CorelDraw.Graphic.17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40526" cy="940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59657" y="2256861"/>
            <a:ext cx="10251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Hẹn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gặp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lại</a:t>
            </a:r>
            <a:r>
              <a:rPr lang="en-US" sz="54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742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EE87C36-32A2-4674-AA2E-EA2CAC262464}"/>
              </a:ext>
            </a:extLst>
          </p:cNvPr>
          <p:cNvSpPr txBox="1"/>
          <p:nvPr/>
        </p:nvSpPr>
        <p:spPr>
          <a:xfrm>
            <a:off x="1745850" y="1946704"/>
            <a:ext cx="1822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gh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E87C36-32A2-4674-AA2E-EA2CAC262464}"/>
              </a:ext>
            </a:extLst>
          </p:cNvPr>
          <p:cNvSpPr txBox="1"/>
          <p:nvPr/>
        </p:nvSpPr>
        <p:spPr>
          <a:xfrm>
            <a:off x="4330233" y="1946703"/>
            <a:ext cx="1822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7564EA-E895-4BAB-AA6E-A2FF9B0783DF}"/>
              </a:ext>
            </a:extLst>
          </p:cNvPr>
          <p:cNvSpPr txBox="1"/>
          <p:nvPr/>
        </p:nvSpPr>
        <p:spPr>
          <a:xfrm>
            <a:off x="6914616" y="1946703"/>
            <a:ext cx="1822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k </a:t>
            </a:r>
          </a:p>
        </p:txBody>
      </p:sp>
    </p:spTree>
    <p:extLst>
      <p:ext uri="{BB962C8B-B14F-4D97-AF65-F5344CB8AC3E}">
        <p14:creationId xmlns:p14="http://schemas.microsoft.com/office/powerpoint/2010/main" val="206678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AEE87C36-32A2-4674-AA2E-EA2CAC262464}"/>
              </a:ext>
            </a:extLst>
          </p:cNvPr>
          <p:cNvSpPr txBox="1"/>
          <p:nvPr/>
        </p:nvSpPr>
        <p:spPr>
          <a:xfrm>
            <a:off x="3452422" y="1844949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E87C36-32A2-4674-AA2E-EA2CAC262464}"/>
              </a:ext>
            </a:extLst>
          </p:cNvPr>
          <p:cNvSpPr txBox="1"/>
          <p:nvPr/>
        </p:nvSpPr>
        <p:spPr>
          <a:xfrm>
            <a:off x="5659042" y="1844949"/>
            <a:ext cx="10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9AA808-A4CC-49B2-A517-6AA4FD546403}"/>
              </a:ext>
            </a:extLst>
          </p:cNvPr>
          <p:cNvSpPr txBox="1"/>
          <p:nvPr/>
        </p:nvSpPr>
        <p:spPr>
          <a:xfrm>
            <a:off x="7681517" y="1832523"/>
            <a:ext cx="1859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427428" y="1832522"/>
            <a:ext cx="1822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337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8" grpId="0"/>
      <p:bldP spid="8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49029" y="65430"/>
            <a:ext cx="2590221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16: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gh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9660" y="128600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20" y="2597588"/>
            <a:ext cx="4697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gh</a:t>
            </a:r>
            <a:r>
              <a:rPr lang="en-US" sz="60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ế</a:t>
            </a:r>
            <a:r>
              <a:rPr lang="en-US" sz="6000" b="1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gỗ</a:t>
            </a:r>
            <a:endParaRPr lang="en-US" sz="60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D7CD9E-B2AA-4B8D-B9F7-13ECE29ED0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78"/>
          <a:stretch/>
        </p:blipFill>
        <p:spPr>
          <a:xfrm>
            <a:off x="5521539" y="1202568"/>
            <a:ext cx="2515234" cy="380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81EBEE-5CA1-4C55-94EF-8ADE70F90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81" y="1010260"/>
            <a:ext cx="8802838" cy="388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99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9" y="843644"/>
            <a:ext cx="8958981" cy="491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15043" y="65430"/>
            <a:ext cx="3858197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	17: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gi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– k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781341" y="944119"/>
            <a:ext cx="8868228" cy="47189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763" y="133781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4F9D6-DE41-44A3-A201-309D46C3A1F3}"/>
              </a:ext>
            </a:extLst>
          </p:cNvPr>
          <p:cNvSpPr txBox="1"/>
          <p:nvPr/>
        </p:nvSpPr>
        <p:spPr>
          <a:xfrm>
            <a:off x="5875939" y="4708587"/>
            <a:ext cx="1685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B7EC3C-3846-4FA4-BFF4-090FD65823AD}"/>
              </a:ext>
            </a:extLst>
          </p:cNvPr>
          <p:cNvSpPr txBox="1"/>
          <p:nvPr/>
        </p:nvSpPr>
        <p:spPr>
          <a:xfrm>
            <a:off x="1696135" y="3914507"/>
            <a:ext cx="2294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</a:t>
            </a:r>
            <a:r>
              <a:rPr lang="en-US" sz="66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á</a:t>
            </a:r>
            <a:endParaRPr lang="en-US" sz="6600" b="1" dirty="0">
              <a:solidFill>
                <a:srgbClr val="500AFE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625CC8-A99E-4076-918A-435A65C3AF20}"/>
              </a:ext>
            </a:extLst>
          </p:cNvPr>
          <p:cNvSpPr txBox="1"/>
          <p:nvPr/>
        </p:nvSpPr>
        <p:spPr>
          <a:xfrm>
            <a:off x="5765866" y="3953233"/>
            <a:ext cx="2969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</a:t>
            </a:r>
            <a:r>
              <a:rPr lang="en-US" sz="72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ì</a:t>
            </a:r>
            <a:r>
              <a:rPr lang="en-US" sz="7200" b="1" dirty="0">
                <a:solidFill>
                  <a:srgbClr val="500AFE"/>
                </a:solidFill>
                <a:latin typeface="UTM Avo" panose="02040603050506020204" pitchFamily="18" charset="0"/>
              </a:rPr>
              <a:t> </a:t>
            </a:r>
            <a:r>
              <a:rPr lang="en-US" sz="7200" b="1" dirty="0" err="1">
                <a:solidFill>
                  <a:srgbClr val="500AFE"/>
                </a:solidFill>
                <a:latin typeface="UTM Avo" panose="02040603050506020204" pitchFamily="18" charset="0"/>
              </a:rPr>
              <a:t>đà</a:t>
            </a:r>
            <a:endParaRPr lang="en-US" sz="7200" b="1" dirty="0">
              <a:solidFill>
                <a:srgbClr val="500AFE"/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6E0571-8C4F-4E70-9CE7-2CD396982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539" y="1809611"/>
            <a:ext cx="3704657" cy="20957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BC608A-C625-4877-AF6D-57DAC9B90B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04" y="1432250"/>
            <a:ext cx="3622487" cy="254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8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F76700-1F09-4100-868C-F6139E492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60" y="1117617"/>
            <a:ext cx="9095080" cy="389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15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92976" y="65430"/>
            <a:ext cx="3502331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18: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kh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- m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11938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31" y="1014185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655" y="16822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8554" y="4033829"/>
            <a:ext cx="1954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</a:t>
            </a:r>
            <a:r>
              <a:rPr lang="en-US" sz="48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ế</a:t>
            </a:r>
            <a:endParaRPr lang="en-US" sz="48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9134" y="4064606"/>
            <a:ext cx="1969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m</a:t>
            </a:r>
            <a:r>
              <a:rPr lang="en-US" sz="4400" b="1" dirty="0">
                <a:solidFill>
                  <a:srgbClr val="500AFE"/>
                </a:solidFill>
                <a:latin typeface="UTM Avo" panose="02040603050506020204" pitchFamily="18" charset="0"/>
              </a:rPr>
              <a:t>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CD311B-D592-4554-A88A-BF26E5B14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654" y="1197478"/>
            <a:ext cx="2982938" cy="26715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3B1309-DECA-4CE5-A652-EF59EE1E43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6198" y="1276362"/>
            <a:ext cx="3224983" cy="25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4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683738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3272</TotalTime>
  <Words>145</Words>
  <Application>Microsoft Office PowerPoint</Application>
  <PresentationFormat>Custom</PresentationFormat>
  <Paragraphs>54</Paragraphs>
  <Slides>21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Arial</vt:lpstr>
      <vt:lpstr>Utm avo</vt:lpstr>
      <vt:lpstr>Times New Roman</vt:lpstr>
      <vt:lpstr>.VnAvant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Dương Tử</cp:lastModifiedBy>
  <cp:revision>420</cp:revision>
  <dcterms:created xsi:type="dcterms:W3CDTF">2020-02-10T09:35:50Z</dcterms:created>
  <dcterms:modified xsi:type="dcterms:W3CDTF">2021-10-02T02:41:27Z</dcterms:modified>
</cp:coreProperties>
</file>