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94" r:id="rId3"/>
    <p:sldId id="264" r:id="rId4"/>
    <p:sldId id="277" r:id="rId5"/>
    <p:sldId id="316" r:id="rId6"/>
    <p:sldId id="318" r:id="rId7"/>
    <p:sldId id="319" r:id="rId8"/>
    <p:sldId id="320" r:id="rId9"/>
    <p:sldId id="321" r:id="rId10"/>
    <p:sldId id="322" r:id="rId11"/>
    <p:sldId id="297" r:id="rId12"/>
    <p:sldId id="317" r:id="rId13"/>
    <p:sldId id="298" r:id="rId14"/>
    <p:sldId id="313" r:id="rId15"/>
    <p:sldId id="282" r:id="rId16"/>
    <p:sldId id="283" r:id="rId17"/>
    <p:sldId id="266" r:id="rId18"/>
    <p:sldId id="315" r:id="rId19"/>
    <p:sldId id="285" r:id="rId20"/>
    <p:sldId id="29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0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24" autoAdjust="0"/>
    <p:restoredTop sz="94660"/>
  </p:normalViewPr>
  <p:slideViewPr>
    <p:cSldViewPr snapToGrid="0">
      <p:cViewPr varScale="1">
        <p:scale>
          <a:sx n="51" d="100"/>
          <a:sy n="51" d="100"/>
        </p:scale>
        <p:origin x="61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1FEE6F-0479-4FF0-B2E5-B5777F9CD6BB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031441-9C53-4496-96E1-85F204649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838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8ED9-E124-4545-8A54-891E57B116FD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AB76-A450-4D12-933A-46A04BD18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252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8ED9-E124-4545-8A54-891E57B116FD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AB76-A450-4D12-933A-46A04BD18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96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8ED9-E124-4545-8A54-891E57B116FD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AB76-A450-4D12-933A-46A04BD18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21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8ED9-E124-4545-8A54-891E57B116FD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AB76-A450-4D12-933A-46A04BD18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007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8ED9-E124-4545-8A54-891E57B116FD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AB76-A450-4D12-933A-46A04BD18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75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8ED9-E124-4545-8A54-891E57B116FD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AB76-A450-4D12-933A-46A04BD18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0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8ED9-E124-4545-8A54-891E57B116FD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AB76-A450-4D12-933A-46A04BD18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6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8ED9-E124-4545-8A54-891E57B116FD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AB76-A450-4D12-933A-46A04BD18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52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8ED9-E124-4545-8A54-891E57B116FD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AB76-A450-4D12-933A-46A04BD18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515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8ED9-E124-4545-8A54-891E57B116FD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AB76-A450-4D12-933A-46A04BD18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7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8ED9-E124-4545-8A54-891E57B116FD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AB76-A450-4D12-933A-46A04BD18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735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88ED9-E124-4545-8A54-891E57B116FD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4AB76-A450-4D12-933A-46A04BD18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5.wmv"/><Relationship Id="rId1" Type="http://schemas.microsoft.com/office/2007/relationships/media" Target="../media/media5.wmv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4.wmv"/><Relationship Id="rId1" Type="http://schemas.microsoft.com/office/2007/relationships/media" Target="../media/media4.wmv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71659" y="1720154"/>
            <a:ext cx="11191569" cy="223389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MÔN TIẾNG VIỆT – PHÂN MÔN TẬP VIẾT 1</a:t>
            </a:r>
          </a:p>
          <a:p>
            <a:pPr algn="ctr"/>
            <a:r>
              <a:rPr lang="en-US" sz="48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Tiết</a:t>
            </a:r>
            <a:r>
              <a:rPr lang="en-US" sz="48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 8-9 (</a:t>
            </a:r>
            <a:r>
              <a:rPr lang="en-US" sz="48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Bài</a:t>
            </a:r>
            <a:r>
              <a:rPr lang="en-US" sz="48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 16-17-18-19)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390BFD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240" y="4188437"/>
            <a:ext cx="2303720" cy="154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556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h">
            <a:hlinkClick r:id="" action="ppaction://media"/>
            <a:extLst>
              <a:ext uri="{FF2B5EF4-FFF2-40B4-BE49-F238E27FC236}">
                <a16:creationId xmlns:a16="http://schemas.microsoft.com/office/drawing/2014/main" id="{7A081859-EE53-4369-B5B9-0F48C151827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19250" y="1752600"/>
            <a:ext cx="89535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29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399166" y="1561074"/>
            <a:ext cx="3724096" cy="4852718"/>
            <a:chOff x="2603126" y="1469635"/>
            <a:chExt cx="3724096" cy="4852718"/>
          </a:xfrm>
        </p:grpSpPr>
        <p:sp>
          <p:nvSpPr>
            <p:cNvPr id="8" name="TextBox 7"/>
            <p:cNvSpPr txBox="1"/>
            <p:nvPr/>
          </p:nvSpPr>
          <p:spPr>
            <a:xfrm>
              <a:off x="2603126" y="2105814"/>
              <a:ext cx="3724096" cy="42165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800" dirty="0" err="1">
                  <a:solidFill>
                    <a:srgbClr val="FFFF00"/>
                  </a:solidFill>
                  <a:latin typeface="HP001 4 hàng" panose="020B0603050302020204" pitchFamily="34" charset="0"/>
                </a:rPr>
                <a:t>gh</a:t>
              </a:r>
              <a:endParaRPr lang="en-US" sz="26800" dirty="0">
                <a:solidFill>
                  <a:srgbClr val="FFFF0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147283" y="1469635"/>
              <a:ext cx="1654507" cy="340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500" dirty="0">
                  <a:latin typeface="HP001 4 hàng" panose="020B0603050302020204" pitchFamily="34" charset="0"/>
                </a:rPr>
                <a:t>.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1BB3D4A-3615-402A-9631-95446F898470}"/>
              </a:ext>
            </a:extLst>
          </p:cNvPr>
          <p:cNvGrpSpPr/>
          <p:nvPr/>
        </p:nvGrpSpPr>
        <p:grpSpPr>
          <a:xfrm>
            <a:off x="7358892" y="1561074"/>
            <a:ext cx="2613216" cy="4852718"/>
            <a:chOff x="2305074" y="1542947"/>
            <a:chExt cx="2613216" cy="485271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1478556-7D0F-4E4C-A28A-1FF5074613AE}"/>
                </a:ext>
              </a:extLst>
            </p:cNvPr>
            <p:cNvSpPr txBox="1"/>
            <p:nvPr/>
          </p:nvSpPr>
          <p:spPr>
            <a:xfrm>
              <a:off x="2305074" y="2179126"/>
              <a:ext cx="2613216" cy="42165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800" dirty="0" err="1">
                  <a:solidFill>
                    <a:srgbClr val="FFFF00"/>
                  </a:solidFill>
                  <a:latin typeface="HP001 4 hàng" panose="020B0603050302020204" pitchFamily="34" charset="0"/>
                </a:rPr>
                <a:t>gi</a:t>
              </a:r>
              <a:endParaRPr lang="en-US" sz="26800" dirty="0">
                <a:solidFill>
                  <a:srgbClr val="FFFF0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580CE1B-46AA-4BCC-A0BB-E2ECB519D540}"/>
                </a:ext>
              </a:extLst>
            </p:cNvPr>
            <p:cNvSpPr txBox="1"/>
            <p:nvPr/>
          </p:nvSpPr>
          <p:spPr>
            <a:xfrm>
              <a:off x="2857878" y="1542947"/>
              <a:ext cx="1654507" cy="340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500" dirty="0">
                  <a:latin typeface="HP001 4 hàng" panose="020B06030503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229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37056" y="2050468"/>
            <a:ext cx="2432589" cy="4377392"/>
            <a:chOff x="1941016" y="1959029"/>
            <a:chExt cx="2432589" cy="4377392"/>
          </a:xfrm>
        </p:grpSpPr>
        <p:sp>
          <p:nvSpPr>
            <p:cNvPr id="8" name="TextBox 7"/>
            <p:cNvSpPr txBox="1"/>
            <p:nvPr/>
          </p:nvSpPr>
          <p:spPr>
            <a:xfrm>
              <a:off x="2209230" y="2119882"/>
              <a:ext cx="2164375" cy="42165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800" dirty="0">
                  <a:solidFill>
                    <a:srgbClr val="FFFF00"/>
                  </a:solidFill>
                  <a:latin typeface="HP001 4 hàng" panose="020B0603050302020204" pitchFamily="34" charset="0"/>
                </a:rPr>
                <a:t>k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41016" y="1959029"/>
              <a:ext cx="1654507" cy="340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500" dirty="0">
                  <a:latin typeface="HP001 4 hàng" panose="020B0603050302020204" pitchFamily="34" charset="0"/>
                </a:rPr>
                <a:t>.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76FDD46-64B5-403B-921A-458295CFF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905" y="3967042"/>
            <a:ext cx="567050" cy="37803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1BB3D4A-3615-402A-9631-95446F898470}"/>
              </a:ext>
            </a:extLst>
          </p:cNvPr>
          <p:cNvGrpSpPr/>
          <p:nvPr/>
        </p:nvGrpSpPr>
        <p:grpSpPr>
          <a:xfrm>
            <a:off x="7092909" y="2079495"/>
            <a:ext cx="4438920" cy="4334297"/>
            <a:chOff x="2039091" y="2061368"/>
            <a:chExt cx="4438920" cy="433429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1478556-7D0F-4E4C-A28A-1FF5074613AE}"/>
                </a:ext>
              </a:extLst>
            </p:cNvPr>
            <p:cNvSpPr txBox="1"/>
            <p:nvPr/>
          </p:nvSpPr>
          <p:spPr>
            <a:xfrm>
              <a:off x="2305074" y="2179126"/>
              <a:ext cx="4172937" cy="42165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800" dirty="0" err="1">
                  <a:solidFill>
                    <a:srgbClr val="FFFF00"/>
                  </a:solidFill>
                  <a:latin typeface="HP001 4 hàng" panose="020B0603050302020204" pitchFamily="34" charset="0"/>
                </a:rPr>
                <a:t>kh</a:t>
              </a:r>
              <a:endParaRPr lang="en-US" sz="26800" dirty="0">
                <a:solidFill>
                  <a:srgbClr val="FFFF0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580CE1B-46AA-4BCC-A0BB-E2ECB519D540}"/>
                </a:ext>
              </a:extLst>
            </p:cNvPr>
            <p:cNvSpPr txBox="1"/>
            <p:nvPr/>
          </p:nvSpPr>
          <p:spPr>
            <a:xfrm>
              <a:off x="2039091" y="2061368"/>
              <a:ext cx="1654507" cy="340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500" dirty="0">
                  <a:latin typeface="HP001 4 hàng" panose="020B06030503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74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158912" y="2034352"/>
            <a:ext cx="3727656" cy="4379441"/>
            <a:chOff x="2336674" y="1942912"/>
            <a:chExt cx="3727656" cy="4379441"/>
          </a:xfrm>
        </p:grpSpPr>
        <p:sp>
          <p:nvSpPr>
            <p:cNvPr id="8" name="TextBox 7"/>
            <p:cNvSpPr txBox="1"/>
            <p:nvPr/>
          </p:nvSpPr>
          <p:spPr>
            <a:xfrm>
              <a:off x="2603126" y="2105814"/>
              <a:ext cx="3461204" cy="42165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800" dirty="0">
                  <a:solidFill>
                    <a:srgbClr val="FFFF00"/>
                  </a:solidFill>
                  <a:latin typeface="HP001 4 hàng" panose="020B0603050302020204" pitchFamily="34" charset="0"/>
                </a:rPr>
                <a:t>m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36674" y="1942912"/>
              <a:ext cx="1654507" cy="340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500" dirty="0">
                  <a:latin typeface="HP001 4 hàng" panose="020B0603050302020204" pitchFamily="34" charset="0"/>
                </a:rPr>
                <a:t>.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807321" y="2034352"/>
            <a:ext cx="2773181" cy="4379441"/>
            <a:chOff x="2334157" y="1942912"/>
            <a:chExt cx="2773181" cy="4379441"/>
          </a:xfrm>
        </p:grpSpPr>
        <p:sp>
          <p:nvSpPr>
            <p:cNvPr id="21" name="TextBox 20"/>
            <p:cNvSpPr txBox="1"/>
            <p:nvPr/>
          </p:nvSpPr>
          <p:spPr>
            <a:xfrm>
              <a:off x="2603126" y="2105814"/>
              <a:ext cx="2504212" cy="42165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800" dirty="0">
                  <a:solidFill>
                    <a:srgbClr val="FFFF00"/>
                  </a:solidFill>
                  <a:latin typeface="HP001 4 hàng" panose="020B0603050302020204" pitchFamily="34" charset="0"/>
                </a:rPr>
                <a:t>n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334157" y="1942912"/>
              <a:ext cx="1654507" cy="340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500" dirty="0">
                  <a:latin typeface="HP001 4 hàng" panose="020B06030503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854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067950" y="1531547"/>
            <a:ext cx="2067842" cy="4155415"/>
            <a:chOff x="2603126" y="274488"/>
            <a:chExt cx="2067164" cy="3987078"/>
          </a:xfrm>
        </p:grpSpPr>
        <p:sp>
          <p:nvSpPr>
            <p:cNvPr id="8" name="TextBox 7"/>
            <p:cNvSpPr txBox="1"/>
            <p:nvPr/>
          </p:nvSpPr>
          <p:spPr>
            <a:xfrm>
              <a:off x="2603126" y="2105814"/>
              <a:ext cx="1086800" cy="21557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0" dirty="0">
                  <a:solidFill>
                    <a:srgbClr val="FFFF00"/>
                  </a:solidFill>
                  <a:latin typeface="HP001 4 hàng" panose="020B0603050302020204" pitchFamily="34" charset="0"/>
                </a:rPr>
                <a:t>8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15783" y="274488"/>
              <a:ext cx="1654507" cy="340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500" dirty="0">
                  <a:latin typeface="HP001 4 hàng" panose="020B0603050302020204" pitchFamily="34" charset="0"/>
                </a:rPr>
                <a:t>.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226828" y="1603341"/>
            <a:ext cx="2111190" cy="4034813"/>
            <a:chOff x="2560923" y="254945"/>
            <a:chExt cx="2111190" cy="4034813"/>
          </a:xfrm>
        </p:grpSpPr>
        <p:sp>
          <p:nvSpPr>
            <p:cNvPr id="14" name="TextBox 13"/>
            <p:cNvSpPr txBox="1"/>
            <p:nvPr/>
          </p:nvSpPr>
          <p:spPr>
            <a:xfrm>
              <a:off x="2560923" y="2119933"/>
              <a:ext cx="1138453" cy="21698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0" dirty="0">
                  <a:solidFill>
                    <a:srgbClr val="FFFF00"/>
                  </a:solidFill>
                  <a:latin typeface="HP001 4 hàng" panose="020B0603050302020204" pitchFamily="34" charset="0"/>
                </a:rPr>
                <a:t>9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17606" y="254945"/>
              <a:ext cx="1654507" cy="340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500" dirty="0">
                  <a:latin typeface="HP001 4 hàng" panose="020B0603050302020204" pitchFamily="34" charset="0"/>
                </a:rPr>
                <a:t>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E542A61-BC20-4FA7-9DBF-6C8F93402991}"/>
              </a:ext>
            </a:extLst>
          </p:cNvPr>
          <p:cNvGrpSpPr/>
          <p:nvPr/>
        </p:nvGrpSpPr>
        <p:grpSpPr>
          <a:xfrm>
            <a:off x="8260640" y="1571379"/>
            <a:ext cx="1654507" cy="4066775"/>
            <a:chOff x="2384560" y="222983"/>
            <a:chExt cx="1654507" cy="406677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E3A945B-4749-4531-B6F5-1E71C7AE840F}"/>
                </a:ext>
              </a:extLst>
            </p:cNvPr>
            <p:cNvSpPr txBox="1"/>
            <p:nvPr/>
          </p:nvSpPr>
          <p:spPr>
            <a:xfrm>
              <a:off x="2560923" y="2119933"/>
              <a:ext cx="1055097" cy="21698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0" dirty="0">
                  <a:solidFill>
                    <a:srgbClr val="FFFF00"/>
                  </a:solidFill>
                  <a:latin typeface="HP001 4 hàng" panose="020B0603050302020204" pitchFamily="34" charset="0"/>
                </a:rPr>
                <a:t>7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052E4D-5E3C-4E79-B111-55AC0B707330}"/>
                </a:ext>
              </a:extLst>
            </p:cNvPr>
            <p:cNvSpPr txBox="1"/>
            <p:nvPr/>
          </p:nvSpPr>
          <p:spPr>
            <a:xfrm>
              <a:off x="2384560" y="222983"/>
              <a:ext cx="1654507" cy="340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500" dirty="0">
                  <a:latin typeface="HP001 4 hàng" panose="020B06030503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8048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41330" y="1312295"/>
            <a:ext cx="9214382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Fleur" panose="02040403050506020204" pitchFamily="18" charset="0"/>
              </a:rPr>
              <a:t>Nghỉ</a:t>
            </a:r>
            <a:r>
              <a:rPr lang="en-US" sz="13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Fleur" panose="02040403050506020204" pitchFamily="18" charset="0"/>
              </a:rPr>
              <a:t> </a:t>
            </a:r>
            <a:r>
              <a:rPr lang="en-US" sz="13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Fleur" panose="02040403050506020204" pitchFamily="18" charset="0"/>
              </a:rPr>
              <a:t>giải</a:t>
            </a:r>
            <a:r>
              <a:rPr lang="en-US" sz="13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Fleur" panose="02040403050506020204" pitchFamily="18" charset="0"/>
              </a:rPr>
              <a:t> </a:t>
            </a:r>
            <a:r>
              <a:rPr lang="en-US" sz="13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Fleur" panose="02040403050506020204" pitchFamily="18" charset="0"/>
              </a:rPr>
              <a:t>lao</a:t>
            </a:r>
            <a:endParaRPr lang="en-US" sz="13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Fleur" panose="020404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209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9959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30653" y="1501450"/>
            <a:ext cx="11191569" cy="223389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HƯỚNG DẪN VIẾT VỞ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715182" y="3884129"/>
            <a:ext cx="2138732" cy="2306003"/>
            <a:chOff x="4493760" y="1342594"/>
            <a:chExt cx="3212690" cy="3778046"/>
          </a:xfrm>
        </p:grpSpPr>
        <p:sp>
          <p:nvSpPr>
            <p:cNvPr id="6" name="Rounded Rectangle 5"/>
            <p:cNvSpPr/>
            <p:nvPr/>
          </p:nvSpPr>
          <p:spPr>
            <a:xfrm>
              <a:off x="4493760" y="1342594"/>
              <a:ext cx="3212690" cy="3778046"/>
            </a:xfrm>
            <a:prstGeom prst="round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41" r="9481"/>
            <a:stretch/>
          </p:blipFill>
          <p:spPr>
            <a:xfrm>
              <a:off x="4856486" y="1707618"/>
              <a:ext cx="2541367" cy="30479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9909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359" y="1399713"/>
            <a:ext cx="3421294" cy="4416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267" y="1399713"/>
            <a:ext cx="3503596" cy="441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703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447801" y="45720"/>
            <a:ext cx="10622279" cy="112776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Bài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viết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tham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khảo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390BFD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EB73B2-1623-42D0-AEFD-FE17E3B69F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595" y="1392702"/>
            <a:ext cx="3824654" cy="50995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3DD7B1-6786-4174-9080-3AF68E90DD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752" y="1392702"/>
            <a:ext cx="3824654" cy="509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373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836628" y="0"/>
            <a:ext cx="8108664" cy="112628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Nhận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xét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bài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viết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Tuần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1147556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71659" y="1720154"/>
            <a:ext cx="11191569" cy="223389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CHÚC CÁC CON CHĂM NGOAN </a:t>
            </a:r>
          </a:p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VÀ HOÀN THÀNH BÀI ĐÚNG LỊCH!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240" y="4188437"/>
            <a:ext cx="2303720" cy="154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824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71659" y="1720154"/>
            <a:ext cx="11191569" cy="223389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HƯỚNG DẪN VIẾT BẢNG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594" y="4225412"/>
            <a:ext cx="2674374" cy="200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79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737965" y="492370"/>
            <a:ext cx="9081830" cy="2296886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390BFD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81AD2E30-4EAE-4DCD-83FD-136B0841BD2F}"/>
              </a:ext>
            </a:extLst>
          </p:cNvPr>
          <p:cNvSpPr/>
          <p:nvPr/>
        </p:nvSpPr>
        <p:spPr>
          <a:xfrm>
            <a:off x="1737965" y="3429000"/>
            <a:ext cx="9081831" cy="2693962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390BFD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390934-D334-4341-94D3-2D2DDBE80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3" y="905443"/>
            <a:ext cx="4885714" cy="13904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5E4EDD-AC39-48BD-9661-00FD9F864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166" y="4061695"/>
            <a:ext cx="8571428" cy="14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32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764361" y="787791"/>
            <a:ext cx="9531996" cy="2423048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390BFD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344FD71D-10F0-4AD8-BC2C-A8F072FC3B97}"/>
              </a:ext>
            </a:extLst>
          </p:cNvPr>
          <p:cNvSpPr/>
          <p:nvPr/>
        </p:nvSpPr>
        <p:spPr>
          <a:xfrm>
            <a:off x="1862835" y="3647162"/>
            <a:ext cx="9531996" cy="2423048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390BFD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F78FB0-14B6-41A6-B113-991ACFEB5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025" y="1251696"/>
            <a:ext cx="8266667" cy="14952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FA600B-DFE3-4D21-A003-C13EA45FE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5120" y="4338170"/>
            <a:ext cx="6390476" cy="12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395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h">
            <a:hlinkClick r:id="" action="ppaction://media"/>
            <a:extLst>
              <a:ext uri="{FF2B5EF4-FFF2-40B4-BE49-F238E27FC236}">
                <a16:creationId xmlns:a16="http://schemas.microsoft.com/office/drawing/2014/main" id="{6BB5B8BB-6007-4410-9B84-8C19422F499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43050" y="1143000"/>
            <a:ext cx="91059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12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i">
            <a:hlinkClick r:id="" action="ppaction://media"/>
            <a:extLst>
              <a:ext uri="{FF2B5EF4-FFF2-40B4-BE49-F238E27FC236}">
                <a16:creationId xmlns:a16="http://schemas.microsoft.com/office/drawing/2014/main" id="{1EB1F86F-E6EE-46BE-9014-8778F258EFB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11430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29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">
            <a:hlinkClick r:id="" action="ppaction://media"/>
            <a:extLst>
              <a:ext uri="{FF2B5EF4-FFF2-40B4-BE49-F238E27FC236}">
                <a16:creationId xmlns:a16="http://schemas.microsoft.com/office/drawing/2014/main" id="{91026B98-E9FF-40A8-A91E-D6DED3DC711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38300" y="1752600"/>
            <a:ext cx="89154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18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">
            <a:hlinkClick r:id="" action="ppaction://media"/>
            <a:extLst>
              <a:ext uri="{FF2B5EF4-FFF2-40B4-BE49-F238E27FC236}">
                <a16:creationId xmlns:a16="http://schemas.microsoft.com/office/drawing/2014/main" id="{778FD2C8-440E-42BF-BB16-653209348E3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19250" y="1752600"/>
            <a:ext cx="89535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05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1125</TotalTime>
  <Words>68</Words>
  <Application>Microsoft Office PowerPoint</Application>
  <PresentationFormat>Widescreen</PresentationFormat>
  <Paragraphs>27</Paragraphs>
  <Slides>20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HP001 4 hàng</vt:lpstr>
      <vt:lpstr>UTM Avo</vt:lpstr>
      <vt:lpstr>UTM Fleur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Dương Tử</cp:lastModifiedBy>
  <cp:revision>58</cp:revision>
  <dcterms:created xsi:type="dcterms:W3CDTF">2021-09-07T01:31:26Z</dcterms:created>
  <dcterms:modified xsi:type="dcterms:W3CDTF">2021-10-02T04:21:06Z</dcterms:modified>
</cp:coreProperties>
</file>