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77" r:id="rId4"/>
    <p:sldId id="316" r:id="rId5"/>
    <p:sldId id="318" r:id="rId6"/>
    <p:sldId id="297" r:id="rId7"/>
    <p:sldId id="320" r:id="rId8"/>
    <p:sldId id="317" r:id="rId9"/>
    <p:sldId id="322" r:id="rId10"/>
    <p:sldId id="298" r:id="rId11"/>
    <p:sldId id="266" r:id="rId12"/>
    <p:sldId id="315" r:id="rId13"/>
    <p:sldId id="285" r:id="rId14"/>
    <p:sldId id="29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0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24" autoAdjust="0"/>
    <p:restoredTop sz="94660"/>
  </p:normalViewPr>
  <p:slideViewPr>
    <p:cSldViewPr snapToGrid="0">
      <p:cViewPr varScale="1">
        <p:scale>
          <a:sx n="63" d="100"/>
          <a:sy n="63" d="100"/>
        </p:scale>
        <p:origin x="4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FEE6F-0479-4FF0-B2E5-B5777F9CD6BB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31441-9C53-4496-96E1-85F20464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3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5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9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2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0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7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0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5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1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3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88ED9-E124-4545-8A54-891E57B116FD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1659" y="1720154"/>
            <a:ext cx="11191569" cy="22338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MÔN TIẾNG VIỆT – PHÂN MÔN TẬP VIẾT 1</a:t>
            </a:r>
          </a:p>
          <a:p>
            <a:pPr algn="ctr"/>
            <a:r>
              <a:rPr lang="en-US" sz="4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4, 5, 6, 7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90BF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4188437"/>
            <a:ext cx="2303720" cy="15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56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06871" y="1630296"/>
            <a:ext cx="2258973" cy="4773336"/>
            <a:chOff x="2603126" y="1549017"/>
            <a:chExt cx="2258973" cy="4773336"/>
          </a:xfrm>
        </p:grpSpPr>
        <p:sp>
          <p:nvSpPr>
            <p:cNvPr id="8" name="TextBox 7"/>
            <p:cNvSpPr txBox="1"/>
            <p:nvPr/>
          </p:nvSpPr>
          <p:spPr>
            <a:xfrm>
              <a:off x="2603126" y="2105814"/>
              <a:ext cx="1715534" cy="4216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800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g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07592" y="1549017"/>
              <a:ext cx="1654507" cy="340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500" dirty="0">
                  <a:latin typeface="HP001 4 hàng" panose="020B06030503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8546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30653" y="1501450"/>
            <a:ext cx="11191569" cy="22338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HƯỚNG DẪN VIẾT VỞ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15182" y="3884129"/>
            <a:ext cx="2138732" cy="2306003"/>
            <a:chOff x="4493760" y="1342594"/>
            <a:chExt cx="3212690" cy="3778046"/>
          </a:xfrm>
        </p:grpSpPr>
        <p:sp>
          <p:nvSpPr>
            <p:cNvPr id="6" name="Rounded Rectangle 5"/>
            <p:cNvSpPr/>
            <p:nvPr/>
          </p:nvSpPr>
          <p:spPr>
            <a:xfrm>
              <a:off x="4493760" y="1342594"/>
              <a:ext cx="3212690" cy="3778046"/>
            </a:xfrm>
            <a:prstGeom prst="round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1" r="9481"/>
            <a:stretch/>
          </p:blipFill>
          <p:spPr>
            <a:xfrm>
              <a:off x="4856486" y="1707618"/>
              <a:ext cx="2541367" cy="3047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9909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359" y="1399713"/>
            <a:ext cx="3421294" cy="4416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67" y="1399713"/>
            <a:ext cx="3503596" cy="441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03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447801" y="45720"/>
            <a:ext cx="10622279" cy="112776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Bài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viết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tham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khảo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90BF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6C9669-0610-4400-A0F5-2A93D5F6B6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461" y="1361440"/>
            <a:ext cx="3698300" cy="541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F616F-CA38-498E-A017-E7414DEB6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19" y="1361440"/>
            <a:ext cx="3901441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73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1659" y="1720154"/>
            <a:ext cx="11191569" cy="22338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CÁC CON CHĂM NGOAN </a:t>
            </a:r>
          </a:p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 HOÀN THÀNH BÀI ĐÚNG LỊCH!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4188437"/>
            <a:ext cx="2303720" cy="15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24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1659" y="1720154"/>
            <a:ext cx="11191569" cy="22338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HƯỚNG DẪN VIẾT BẢNG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594" y="4225412"/>
            <a:ext cx="2674374" cy="200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79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DE916A8-50D8-4780-9101-401182A88E65}"/>
              </a:ext>
            </a:extLst>
          </p:cNvPr>
          <p:cNvGrpSpPr/>
          <p:nvPr/>
        </p:nvGrpSpPr>
        <p:grpSpPr>
          <a:xfrm>
            <a:off x="1737965" y="492370"/>
            <a:ext cx="9081830" cy="2296886"/>
            <a:chOff x="1947241" y="562709"/>
            <a:chExt cx="9081830" cy="2296886"/>
          </a:xfrm>
        </p:grpSpPr>
        <p:sp>
          <p:nvSpPr>
            <p:cNvPr id="8" name="Rounded Rectangle 7"/>
            <p:cNvSpPr/>
            <p:nvPr/>
          </p:nvSpPr>
          <p:spPr>
            <a:xfrm>
              <a:off x="1947241" y="562709"/>
              <a:ext cx="9081830" cy="2296886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33515FE-E81F-4776-A759-8E7217611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51398" y="708745"/>
              <a:ext cx="5233279" cy="203323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7A9C075-012A-4FB1-94E4-2689E93D8CB5}"/>
              </a:ext>
            </a:extLst>
          </p:cNvPr>
          <p:cNvGrpSpPr/>
          <p:nvPr/>
        </p:nvGrpSpPr>
        <p:grpSpPr>
          <a:xfrm>
            <a:off x="1737965" y="3429000"/>
            <a:ext cx="9081831" cy="2693962"/>
            <a:chOff x="901237" y="3293944"/>
            <a:chExt cx="10648335" cy="3071686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81AD2E30-4EAE-4DCD-83FD-136B0841BD2F}"/>
                </a:ext>
              </a:extLst>
            </p:cNvPr>
            <p:cNvSpPr/>
            <p:nvPr/>
          </p:nvSpPr>
          <p:spPr>
            <a:xfrm>
              <a:off x="901237" y="3293944"/>
              <a:ext cx="10648335" cy="3071686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A81673-E2F4-4055-AE70-30F895820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8258"/>
            <a:stretch/>
          </p:blipFill>
          <p:spPr>
            <a:xfrm>
              <a:off x="3112593" y="3666877"/>
              <a:ext cx="6440610" cy="2238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203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4361" y="787791"/>
            <a:ext cx="9531996" cy="242304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90BF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49BA0-A320-44BF-9DD7-690E2D2AC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021" y="1007941"/>
            <a:ext cx="8426675" cy="198274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34BF89D-80DB-4F3B-ACE2-DB868F3795C2}"/>
              </a:ext>
            </a:extLst>
          </p:cNvPr>
          <p:cNvGrpSpPr/>
          <p:nvPr/>
        </p:nvGrpSpPr>
        <p:grpSpPr>
          <a:xfrm>
            <a:off x="1862835" y="3647162"/>
            <a:ext cx="9531996" cy="2423048"/>
            <a:chOff x="1862835" y="3647162"/>
            <a:chExt cx="9531996" cy="2423048"/>
          </a:xfrm>
        </p:grpSpPr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344FD71D-10F0-4AD8-BC2C-A8F072FC3B97}"/>
                </a:ext>
              </a:extLst>
            </p:cNvPr>
            <p:cNvSpPr/>
            <p:nvPr/>
          </p:nvSpPr>
          <p:spPr>
            <a:xfrm>
              <a:off x="1862835" y="3647162"/>
              <a:ext cx="9531996" cy="2423048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40406FD-A260-4AAC-AB05-C1F33DFF7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9935" y="3857585"/>
              <a:ext cx="7917795" cy="2002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539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E7A803C-F636-4C5A-8D1B-889389855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3708291"/>
            <a:ext cx="2552457" cy="21083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D10680-D787-49B5-9624-0FD946FDF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687" y="3708291"/>
            <a:ext cx="1385665" cy="21083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6FD5A2-830A-4654-93A4-0CD308E76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185" y="3708291"/>
            <a:ext cx="1873375" cy="28449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05878B-BC1E-45D6-9EE1-11A72F44B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4336" y="365760"/>
            <a:ext cx="2100703" cy="23673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A58210-4DFA-4FAF-B353-73AA151FD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9760" y="365760"/>
            <a:ext cx="1605280" cy="23673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4C94A62-4AD2-4817-9D54-B81AEBBD5E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9992" y="365760"/>
            <a:ext cx="1625600" cy="23673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F7CC1D0-D9B9-4472-8324-08C436F11E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9475" y="365760"/>
            <a:ext cx="1464445" cy="236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6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9583" y="2197253"/>
            <a:ext cx="1696711" cy="4216539"/>
            <a:chOff x="2234023" y="2105814"/>
            <a:chExt cx="1696711" cy="4216539"/>
          </a:xfrm>
        </p:grpSpPr>
        <p:sp>
          <p:nvSpPr>
            <p:cNvPr id="8" name="TextBox 7"/>
            <p:cNvSpPr txBox="1"/>
            <p:nvPr/>
          </p:nvSpPr>
          <p:spPr>
            <a:xfrm>
              <a:off x="2603126" y="2105814"/>
              <a:ext cx="1327608" cy="4216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800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ê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34023" y="2440306"/>
              <a:ext cx="1654507" cy="340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500" dirty="0">
                  <a:latin typeface="HP001 4 hàng" panose="020B0603050302020204" pitchFamily="34" charset="0"/>
                </a:rPr>
                <a:t>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76FDD46-64B5-403B-921A-458295CFF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045" y="3986921"/>
            <a:ext cx="567050" cy="37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98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105878B-BC1E-45D6-9EE1-11A72F44B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941" y="1236898"/>
            <a:ext cx="3177664" cy="46813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A58210-4DFA-4FAF-B353-73AA151FD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868" y="1236898"/>
            <a:ext cx="2957965" cy="468135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F7CC1D0-D9B9-4472-8324-08C436F11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95" y="1290320"/>
            <a:ext cx="2957965" cy="46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31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45290" y="2036401"/>
            <a:ext cx="2070491" cy="4377391"/>
            <a:chOff x="1948850" y="1959030"/>
            <a:chExt cx="2070491" cy="4377391"/>
          </a:xfrm>
        </p:grpSpPr>
        <p:sp>
          <p:nvSpPr>
            <p:cNvPr id="8" name="TextBox 7"/>
            <p:cNvSpPr txBox="1"/>
            <p:nvPr/>
          </p:nvSpPr>
          <p:spPr>
            <a:xfrm>
              <a:off x="2209230" y="2119882"/>
              <a:ext cx="1810111" cy="4216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800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48850" y="1959030"/>
              <a:ext cx="1654507" cy="340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500" dirty="0">
                  <a:latin typeface="HP001 4 hàng" panose="020B0603050302020204" pitchFamily="34" charset="0"/>
                </a:rPr>
                <a:t>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76FDD46-64B5-403B-921A-458295CFF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905" y="3967042"/>
            <a:ext cx="567050" cy="3780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7B974B7-CB7B-445C-BE25-32F8A958928C}"/>
              </a:ext>
            </a:extLst>
          </p:cNvPr>
          <p:cNvGrpSpPr/>
          <p:nvPr/>
        </p:nvGrpSpPr>
        <p:grpSpPr>
          <a:xfrm>
            <a:off x="772949" y="2050470"/>
            <a:ext cx="1791745" cy="4363322"/>
            <a:chOff x="2063753" y="2032343"/>
            <a:chExt cx="1791745" cy="436332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B4F85F-C092-4594-B802-220D77F9F483}"/>
                </a:ext>
              </a:extLst>
            </p:cNvPr>
            <p:cNvSpPr txBox="1"/>
            <p:nvPr/>
          </p:nvSpPr>
          <p:spPr>
            <a:xfrm>
              <a:off x="2305074" y="2179126"/>
              <a:ext cx="1550424" cy="4216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800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171632-1892-4E7F-8BCB-1D8533ABA4B2}"/>
                </a:ext>
              </a:extLst>
            </p:cNvPr>
            <p:cNvSpPr txBox="1"/>
            <p:nvPr/>
          </p:nvSpPr>
          <p:spPr>
            <a:xfrm>
              <a:off x="2063753" y="2032343"/>
              <a:ext cx="1654507" cy="340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500" dirty="0">
                  <a:latin typeface="HP001 4 hàng" panose="020B0603050302020204" pitchFamily="34" charset="0"/>
                </a:rPr>
                <a:t>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3B29F5-BD2C-4135-BB49-9F57D240FD7F}"/>
              </a:ext>
            </a:extLst>
          </p:cNvPr>
          <p:cNvGrpSpPr/>
          <p:nvPr/>
        </p:nvGrpSpPr>
        <p:grpSpPr>
          <a:xfrm>
            <a:off x="7036071" y="2034352"/>
            <a:ext cx="2462591" cy="4379440"/>
            <a:chOff x="2333764" y="1942913"/>
            <a:chExt cx="2462591" cy="437944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F171D1-106E-4B6D-94BC-BEEBAE72C84B}"/>
                </a:ext>
              </a:extLst>
            </p:cNvPr>
            <p:cNvSpPr txBox="1"/>
            <p:nvPr/>
          </p:nvSpPr>
          <p:spPr>
            <a:xfrm>
              <a:off x="2603126" y="2105814"/>
              <a:ext cx="2193229" cy="4216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800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h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8AA444-F8EB-46BF-AC93-F1D9FF1A7A75}"/>
                </a:ext>
              </a:extLst>
            </p:cNvPr>
            <p:cNvSpPr txBox="1"/>
            <p:nvPr/>
          </p:nvSpPr>
          <p:spPr>
            <a:xfrm>
              <a:off x="2333764" y="1942913"/>
              <a:ext cx="1654507" cy="340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500" dirty="0">
                  <a:latin typeface="HP001 4 hàng" panose="020B06030503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74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E7A803C-F636-4C5A-8D1B-889389855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653" y="1959420"/>
            <a:ext cx="2552457" cy="21083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D10680-D787-49B5-9624-0FD946FDF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921" y="1917536"/>
            <a:ext cx="1385665" cy="2095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6FD5A2-830A-4654-93A4-0CD308E76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05" y="1917536"/>
            <a:ext cx="2777615" cy="430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41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52</Words>
  <Application>Microsoft Office PowerPoint</Application>
  <PresentationFormat>Widescreen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HP001 4 hàng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Nam Aka</cp:lastModifiedBy>
  <cp:revision>57</cp:revision>
  <dcterms:created xsi:type="dcterms:W3CDTF">2021-09-07T01:31:26Z</dcterms:created>
  <dcterms:modified xsi:type="dcterms:W3CDTF">2021-09-27T00:31:36Z</dcterms:modified>
</cp:coreProperties>
</file>