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304" r:id="rId3"/>
    <p:sldId id="286" r:id="rId4"/>
    <p:sldId id="305" r:id="rId5"/>
    <p:sldId id="307" r:id="rId6"/>
    <p:sldId id="306" r:id="rId7"/>
    <p:sldId id="289" r:id="rId8"/>
    <p:sldId id="299" r:id="rId9"/>
    <p:sldId id="300" r:id="rId10"/>
    <p:sldId id="301" r:id="rId11"/>
    <p:sldId id="302" r:id="rId12"/>
    <p:sldId id="303" r:id="rId13"/>
    <p:sldId id="290" r:id="rId14"/>
    <p:sldId id="292" r:id="rId15"/>
    <p:sldId id="293" r:id="rId16"/>
  </p:sldIdLst>
  <p:sldSz cx="12192000" cy="6858000"/>
  <p:notesSz cx="6858000" cy="9144000"/>
  <p:embeddedFontLs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40" d="100"/>
          <a:sy n="40" d="100"/>
        </p:scale>
        <p:origin x="4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9421" y="1663724"/>
            <a:ext cx="879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/>
                <a:cs typeface="Times New Roman" panose="02020603050405020304" pitchFamily="18" charset="0"/>
              </a:rPr>
              <a:t>CHÀO MỪNG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/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/>
                <a:cs typeface="Times New Roman" panose="02020603050405020304" pitchFamily="18" charset="0"/>
              </a:rPr>
              <a:t>ĐẾN VỚI TIẾT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/>
                <a:cs typeface="Times New Roman" panose="02020603050405020304" pitchFamily="18" charset="0"/>
              </a:rPr>
              <a:t>KỂ CHUYỆN </a:t>
            </a:r>
          </a:p>
        </p:txBody>
      </p:sp>
    </p:spTree>
    <p:extLst>
      <p:ext uri="{BB962C8B-B14F-4D97-AF65-F5344CB8AC3E}">
        <p14:creationId xmlns:p14="http://schemas.microsoft.com/office/powerpoint/2010/main" val="96838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04037-3880-4992-9BC3-4365B1836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21" y="337916"/>
            <a:ext cx="10887454" cy="557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9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97307A-B095-426D-9229-E2C0E187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14" y="252180"/>
            <a:ext cx="10525511" cy="54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FA1F92-6B6B-4CA9-A99D-7EEE97BF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36" y="109310"/>
            <a:ext cx="10744928" cy="55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1" y="590653"/>
            <a:ext cx="10078719" cy="62673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6" y="2388897"/>
            <a:ext cx="4739789" cy="3294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05885" y="3214531"/>
            <a:ext cx="79451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122" t="20076" r="53060" b="42646"/>
          <a:stretch/>
        </p:blipFill>
        <p:spPr>
          <a:xfrm>
            <a:off x="46154" y="200027"/>
            <a:ext cx="4084321" cy="3318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940" t="20222" r="22060" b="42444"/>
          <a:stretch/>
        </p:blipFill>
        <p:spPr>
          <a:xfrm>
            <a:off x="4147235" y="200025"/>
            <a:ext cx="4039575" cy="3318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848" t="40101" r="22334" b="23050"/>
          <a:stretch/>
        </p:blipFill>
        <p:spPr>
          <a:xfrm>
            <a:off x="0" y="3585129"/>
            <a:ext cx="3990924" cy="3272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303" t="39616" r="53060" b="22728"/>
          <a:stretch/>
        </p:blipFill>
        <p:spPr>
          <a:xfrm>
            <a:off x="8186267" y="170171"/>
            <a:ext cx="4051887" cy="3337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303" t="39293" r="53151" b="22242"/>
          <a:stretch/>
        </p:blipFill>
        <p:spPr>
          <a:xfrm>
            <a:off x="4067560" y="3556992"/>
            <a:ext cx="4055793" cy="3325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3849" t="39454" r="22206" b="22243"/>
          <a:stretch/>
        </p:blipFill>
        <p:spPr>
          <a:xfrm>
            <a:off x="8186810" y="3548109"/>
            <a:ext cx="3958491" cy="33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5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524000" y="2269502"/>
            <a:ext cx="9144000" cy="2318994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b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lắng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422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122" t="20076" r="53060" b="42646"/>
          <a:stretch/>
        </p:blipFill>
        <p:spPr>
          <a:xfrm>
            <a:off x="-17303" y="228475"/>
            <a:ext cx="4084321" cy="331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940" t="20222" r="22060" b="42444"/>
          <a:stretch/>
        </p:blipFill>
        <p:spPr>
          <a:xfrm>
            <a:off x="4083778" y="228473"/>
            <a:ext cx="4039575" cy="3314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848" t="40101" r="22334" b="23050"/>
          <a:stretch/>
        </p:blipFill>
        <p:spPr>
          <a:xfrm>
            <a:off x="0" y="3663237"/>
            <a:ext cx="3990924" cy="319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303" t="39616" r="53060" b="22728"/>
          <a:stretch/>
        </p:blipFill>
        <p:spPr>
          <a:xfrm>
            <a:off x="8122810" y="202081"/>
            <a:ext cx="4051887" cy="333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303" t="39293" r="53151" b="22242"/>
          <a:stretch/>
        </p:blipFill>
        <p:spPr>
          <a:xfrm>
            <a:off x="4067560" y="3636367"/>
            <a:ext cx="4055793" cy="3246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3849" t="39454" r="22206" b="22243"/>
          <a:stretch/>
        </p:blipFill>
        <p:spPr>
          <a:xfrm>
            <a:off x="8186810" y="3627101"/>
            <a:ext cx="3958491" cy="32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2191999" cy="6858000"/>
          </a:xfrm>
        </p:spPr>
      </p:pic>
      <p:sp>
        <p:nvSpPr>
          <p:cNvPr id="8" name="Rectangle 7"/>
          <p:cNvSpPr/>
          <p:nvPr/>
        </p:nvSpPr>
        <p:spPr>
          <a:xfrm>
            <a:off x="108153" y="2921168"/>
            <a:ext cx="120838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BÀI 14: HAI CHÚ GÀ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9163" l="20080" r="74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30" y="4438902"/>
            <a:ext cx="3246870" cy="2587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12" y="4598862"/>
            <a:ext cx="2395538" cy="242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80" y="438041"/>
            <a:ext cx="2026920" cy="18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ai chú gà con">
            <a:hlinkClick r:id="" action="ppaction://media"/>
            <a:extLst>
              <a:ext uri="{FF2B5EF4-FFF2-40B4-BE49-F238E27FC236}">
                <a16:creationId xmlns:a16="http://schemas.microsoft.com/office/drawing/2014/main" id="{22958604-BB5E-431B-9BF2-0B3D6BA10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1" y="590653"/>
            <a:ext cx="10078719" cy="62673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6" y="2388897"/>
            <a:ext cx="4739789" cy="3294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15410" y="2890681"/>
            <a:ext cx="79451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Nhìn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ai chú gà con (tranh)">
            <a:hlinkClick r:id="" action="ppaction://media"/>
            <a:extLst>
              <a:ext uri="{FF2B5EF4-FFF2-40B4-BE49-F238E27FC236}">
                <a16:creationId xmlns:a16="http://schemas.microsoft.com/office/drawing/2014/main" id="{AFED19E9-FAC8-46DE-8DBB-3A238A787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78" t="24124" r="8431"/>
          <a:stretch/>
        </p:blipFill>
        <p:spPr>
          <a:xfrm>
            <a:off x="-1" y="133351"/>
            <a:ext cx="12192001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CD5007-A714-41AC-85D9-937710EC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40" y="66675"/>
            <a:ext cx="1025401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8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0FB716-F2F4-4539-9EEB-0089EB0AA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69" y="294838"/>
            <a:ext cx="10768356" cy="55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8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38CBB-C220-4776-BC5A-2005E78E2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35" y="333147"/>
            <a:ext cx="10696940" cy="51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4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36</Words>
  <Application>Microsoft Office PowerPoint</Application>
  <PresentationFormat>Widescreen</PresentationFormat>
  <Paragraphs>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UTM Avo</vt:lpstr>
      <vt:lpstr>Calibri</vt:lpstr>
      <vt:lpstr>.vnavant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con đã lắng nghe!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Nam Aka</cp:lastModifiedBy>
  <cp:revision>132</cp:revision>
  <dcterms:created xsi:type="dcterms:W3CDTF">2018-10-29T09:59:25Z</dcterms:created>
  <dcterms:modified xsi:type="dcterms:W3CDTF">2021-10-02T09:52:24Z</dcterms:modified>
</cp:coreProperties>
</file>