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60" r:id="rId2"/>
    <p:sldId id="352" r:id="rId3"/>
    <p:sldId id="264" r:id="rId4"/>
    <p:sldId id="265" r:id="rId5"/>
    <p:sldId id="277" r:id="rId6"/>
    <p:sldId id="35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28BF3-F4BC-4ED2-9989-FC6BCF43E1E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F586B-AB62-47E5-9419-C4751BBF2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16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5E371-8F20-4514-831D-9A2FB14A7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8EC88-1DD5-4383-A6B2-EDDD18619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5198-BDD9-488D-B861-D70FE98F6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F89C-51BB-42CE-9760-94CBAB6A1AA5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2791A-A2AB-482B-84F8-1536A1D2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5FBB9-08B5-4F45-BF82-D5B43B63E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5997-C8B1-446F-AB86-7EFD3D4CB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8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E62A-0506-43C7-8E73-4763D51E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087E74-40B2-40F6-92DD-4A4B5F530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210DD-9659-4463-86FC-9EC9BEE5B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F89C-51BB-42CE-9760-94CBAB6A1AA5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9EE97-642E-4EBD-B7FE-76B8F52E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3D045-6453-423A-8C85-E4C82C6A9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5997-C8B1-446F-AB86-7EFD3D4CB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2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0F3E83-AC5D-4C38-BF4B-EFD53CBD0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95F595-5603-406D-B12D-05C160D8E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B9519-6F8F-4C4A-BA4D-B1A8BDB13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F89C-51BB-42CE-9760-94CBAB6A1AA5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D208D-6698-4BB7-A0B0-B60FA4C0B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39C0D-C1F6-4DA8-AFDB-F260F2AA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5997-C8B1-446F-AB86-7EFD3D4CB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2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B6D-87E9-44CD-83C4-1550B9F57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B9CF2-0059-4AE9-B7A0-CD14E7690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9D72F-CE68-4F0C-9E65-6BEFD595D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F89C-51BB-42CE-9760-94CBAB6A1AA5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003A3-5EFF-4D3B-94BE-F4E3C4AB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FB2A6-7956-434F-A1AE-A782A044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5997-C8B1-446F-AB86-7EFD3D4CB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4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56C4-25D0-4650-8091-DBDDF4E6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5FE9A-50D4-4840-BCC1-FDFF89788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9118D-8ADE-461D-B7EA-E0B86771A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F89C-51BB-42CE-9760-94CBAB6A1AA5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5B78D-63FF-47A7-89E7-C4841A6A6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AE9E8-CF77-404F-847C-922D7AF6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5997-C8B1-446F-AB86-7EFD3D4CB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1ED83-4C8B-429B-AF68-46C3D979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74FE6-FB04-4F1B-B0A0-EB6BE089E3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1DF79-8161-417A-A593-72735AE7A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B1C73-45B3-455F-A1BA-23E7BE2FF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F89C-51BB-42CE-9760-94CBAB6A1AA5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2CE1B-2B30-4B7F-82ED-5F148147B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EC92E-D9E3-4AA2-8112-301F17CA6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5997-C8B1-446F-AB86-7EFD3D4CB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7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6A74E-7B34-4C64-A855-1CDD3490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86012-80C2-4EFE-9FE8-A5BE3644B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BE143-EF39-4ED1-A886-569CBA9A2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B9F3F3-8BED-4785-B706-18888751B9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AAD6F0-5B3E-4017-8945-3EF222BCA8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C728A5-0784-4346-9F03-7885AFBDF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F89C-51BB-42CE-9760-94CBAB6A1AA5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1C6C9B-2254-469D-B2B4-CAD157874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D39812-13E7-4A78-A124-28CECF64A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5997-C8B1-446F-AB86-7EFD3D4CB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4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1E683-6DE6-4CD0-92F1-DD7DE72CF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280573-EBE5-4B3C-B703-F8272FDA1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F89C-51BB-42CE-9760-94CBAB6A1AA5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90BC8-7984-411A-A7D2-4D53D1D54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D8B90F-8AAD-4E8D-9836-216A5AE71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5997-C8B1-446F-AB86-7EFD3D4CB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1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1DC121-E632-4A7C-B5A9-F62B3582D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F89C-51BB-42CE-9760-94CBAB6A1AA5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D58C5A-DA95-4564-89CC-E040291E8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C86B4-94F2-4A70-AA37-9E253300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5997-C8B1-446F-AB86-7EFD3D4CB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1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0F40-5D94-4FBA-A2BA-131D3305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1E7FD-69CB-4D0C-A933-69E5E59D4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D0AD3-9CCD-44FB-9E1B-C84D7A8EC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68979-6A91-4A80-92F2-253C0D941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F89C-51BB-42CE-9760-94CBAB6A1AA5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81FCA-3073-4DB4-8E26-45BB015AF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6DCB3-CE22-4267-AE38-B7684E27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5997-C8B1-446F-AB86-7EFD3D4CB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0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2E6F0-16BA-41A3-A984-480E9986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B85BC6-A60C-4FEA-8994-66A9F85A71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84060-46BE-4BDE-B20E-EA5573A7B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5403F-3B0F-44B2-827E-9F8E03422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F89C-51BB-42CE-9760-94CBAB6A1AA5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39330-CE29-4239-9E1B-367F1A447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2F000-00B3-4BFD-86BB-0E56E8B55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5997-C8B1-446F-AB86-7EFD3D4CB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2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91B35A-3782-4B25-9A05-20BD24531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B235C-D8CF-4F55-BCD5-A2404D07F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C708E-33BD-4B90-916B-6A50BA9E1B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7F89C-51BB-42CE-9760-94CBAB6A1AA5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66020-471C-4C21-836E-F7068976E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EDA68-05B4-4181-ADAB-671B92DE9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65997-C8B1-446F-AB86-7EFD3D4CB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6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51498417-7CC5-43BA-B4DE-E2F4F31EE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41" y="1913207"/>
            <a:ext cx="10747717" cy="204979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UTM Amo"/>
              </a:rPr>
              <a:t>MÔN TIẾNG VIỆT – PHÂN MÔN HỌC VẦN</a:t>
            </a:r>
          </a:p>
          <a:p>
            <a:pPr algn="ctr" eaLnBrk="1" hangingPunct="1">
              <a:buFontTx/>
              <a:buNone/>
            </a:pPr>
            <a:r>
              <a:rPr lang="en-US" altLang="en-US" sz="4800" b="1" dirty="0" err="1">
                <a:solidFill>
                  <a:srgbClr val="FF0000"/>
                </a:solidFill>
                <a:latin typeface="UTM Amo"/>
              </a:rPr>
              <a:t>Bài</a:t>
            </a:r>
            <a:r>
              <a:rPr lang="en-US" altLang="en-US" sz="4800" b="1" dirty="0">
                <a:solidFill>
                  <a:srgbClr val="FF0000"/>
                </a:solidFill>
                <a:latin typeface="UTM Amo"/>
              </a:rPr>
              <a:t> 15: </a:t>
            </a:r>
            <a:r>
              <a:rPr lang="en-US" altLang="en-US" sz="6600" b="1" dirty="0" err="1">
                <a:solidFill>
                  <a:srgbClr val="FF0000"/>
                </a:solidFill>
                <a:latin typeface="UTM Amo"/>
              </a:rPr>
              <a:t>Ôn</a:t>
            </a:r>
            <a:r>
              <a:rPr lang="en-US" altLang="en-US" sz="6600" b="1" dirty="0">
                <a:solidFill>
                  <a:srgbClr val="FF0000"/>
                </a:solidFill>
                <a:latin typeface="UTM Amo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UTM Amo"/>
              </a:rPr>
              <a:t>tập</a:t>
            </a:r>
            <a:endParaRPr lang="en-US" altLang="en-US" sz="6600" b="1" dirty="0">
              <a:solidFill>
                <a:srgbClr val="FF0000"/>
              </a:solidFill>
              <a:latin typeface="UTM Amo"/>
            </a:endParaRPr>
          </a:p>
        </p:txBody>
      </p:sp>
    </p:spTree>
    <p:extLst>
      <p:ext uri="{BB962C8B-B14F-4D97-AF65-F5344CB8AC3E}">
        <p14:creationId xmlns:p14="http://schemas.microsoft.com/office/powerpoint/2010/main" val="254278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Doreamon cau ca\Hon dao.jpg">
            <a:extLst>
              <a:ext uri="{FF2B5EF4-FFF2-40B4-BE49-F238E27FC236}">
                <a16:creationId xmlns:a16="http://schemas.microsoft.com/office/drawing/2014/main" id="{5DAB8E3E-74E7-4E59-8248-7AA5E165F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 descr="Hình ảnh có liên quan">
            <a:extLst>
              <a:ext uri="{FF2B5EF4-FFF2-40B4-BE49-F238E27FC236}">
                <a16:creationId xmlns:a16="http://schemas.microsoft.com/office/drawing/2014/main" id="{37E2B812-3C79-421A-9808-C0531C7B0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5" t="18286" r="10294" b="1683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0B6EE2-A045-42ED-AD29-D446789864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67" t="20371" r="17500" b="26296"/>
          <a:stretch/>
        </p:blipFill>
        <p:spPr>
          <a:xfrm>
            <a:off x="789355" y="553720"/>
            <a:ext cx="10159999" cy="51358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F09051F-8663-49BF-9844-86D95A5890F2}"/>
              </a:ext>
            </a:extLst>
          </p:cNvPr>
          <p:cNvSpPr/>
          <p:nvPr/>
        </p:nvSpPr>
        <p:spPr>
          <a:xfrm>
            <a:off x="3391821" y="2323109"/>
            <a:ext cx="1007407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.VnAvant" panose="020B7200000000000000" pitchFamily="34" charset="0"/>
              </a:rPr>
              <a:t>lo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16A59A-ED32-4941-818A-2317F3B69F4D}"/>
              </a:ext>
            </a:extLst>
          </p:cNvPr>
          <p:cNvSpPr/>
          <p:nvPr/>
        </p:nvSpPr>
        <p:spPr>
          <a:xfrm>
            <a:off x="4399228" y="2323109"/>
            <a:ext cx="1007407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.VnAvant" panose="020B7200000000000000" pitchFamily="34" charset="0"/>
              </a:rPr>
              <a:t>l«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CAB9C8-BFE6-4FB2-A8C5-177DC005B4F6}"/>
              </a:ext>
            </a:extLst>
          </p:cNvPr>
          <p:cNvSpPr/>
          <p:nvPr/>
        </p:nvSpPr>
        <p:spPr>
          <a:xfrm>
            <a:off x="5490585" y="2323107"/>
            <a:ext cx="1007407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.VnAvant" panose="020B7200000000000000" pitchFamily="34" charset="0"/>
              </a:rPr>
              <a:t>l¬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FEABE2-DE93-42C7-974D-90DC1A9EBB9F}"/>
              </a:ext>
            </a:extLst>
          </p:cNvPr>
          <p:cNvSpPr/>
          <p:nvPr/>
        </p:nvSpPr>
        <p:spPr>
          <a:xfrm>
            <a:off x="6525975" y="2362687"/>
            <a:ext cx="1007407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.VnAvant" panose="020B7200000000000000" pitchFamily="34" charset="0"/>
              </a:rPr>
              <a:t>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608CDD-6608-4717-83FA-25201140DC0B}"/>
              </a:ext>
            </a:extLst>
          </p:cNvPr>
          <p:cNvSpPr/>
          <p:nvPr/>
        </p:nvSpPr>
        <p:spPr>
          <a:xfrm>
            <a:off x="7561365" y="2323109"/>
            <a:ext cx="1007407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.VnAvant" panose="020B7200000000000000" pitchFamily="34" charset="0"/>
              </a:rPr>
              <a:t>lª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2F7113-B121-4BC4-98B7-2617436966D2}"/>
              </a:ext>
            </a:extLst>
          </p:cNvPr>
          <p:cNvSpPr/>
          <p:nvPr/>
        </p:nvSpPr>
        <p:spPr>
          <a:xfrm>
            <a:off x="8624739" y="2323107"/>
            <a:ext cx="1007407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.VnAvant" panose="020B7200000000000000" pitchFamily="34" charset="0"/>
              </a:rPr>
              <a:t>li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D89622-FA0D-41A9-8579-45F1FAEAA7F6}"/>
              </a:ext>
            </a:extLst>
          </p:cNvPr>
          <p:cNvSpPr/>
          <p:nvPr/>
        </p:nvSpPr>
        <p:spPr>
          <a:xfrm>
            <a:off x="9693709" y="2335524"/>
            <a:ext cx="1007407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err="1">
                <a:solidFill>
                  <a:schemeClr val="tx1"/>
                </a:solidFill>
                <a:latin typeface=".VnAvant" panose="020B7200000000000000" pitchFamily="34" charset="0"/>
              </a:rPr>
              <a:t>lia</a:t>
            </a:r>
            <a:endParaRPr lang="en-US" sz="33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5C9BC3-27B7-4B21-99EF-6009BBE83884}"/>
              </a:ext>
            </a:extLst>
          </p:cNvPr>
          <p:cNvSpPr/>
          <p:nvPr/>
        </p:nvSpPr>
        <p:spPr>
          <a:xfrm>
            <a:off x="2300464" y="3090619"/>
            <a:ext cx="1007407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err="1">
                <a:solidFill>
                  <a:schemeClr val="tx1"/>
                </a:solidFill>
                <a:latin typeface=".VnAvant" panose="020B7200000000000000" pitchFamily="34" charset="0"/>
              </a:rPr>
              <a:t>ba</a:t>
            </a:r>
            <a:endParaRPr lang="en-US" sz="33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EFF9C9-45BB-43FE-8C22-4B659B5AF3A9}"/>
              </a:ext>
            </a:extLst>
          </p:cNvPr>
          <p:cNvSpPr/>
          <p:nvPr/>
        </p:nvSpPr>
        <p:spPr>
          <a:xfrm>
            <a:off x="3391821" y="3068114"/>
            <a:ext cx="1007407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err="1">
                <a:solidFill>
                  <a:schemeClr val="tx1"/>
                </a:solidFill>
                <a:latin typeface=".VnAvant" panose="020B7200000000000000" pitchFamily="34" charset="0"/>
              </a:rPr>
              <a:t>bo</a:t>
            </a:r>
            <a:endParaRPr lang="en-US" sz="33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692A62-B76F-4A7D-AFAF-9BB9760A98EC}"/>
              </a:ext>
            </a:extLst>
          </p:cNvPr>
          <p:cNvSpPr/>
          <p:nvPr/>
        </p:nvSpPr>
        <p:spPr>
          <a:xfrm>
            <a:off x="4441203" y="3065785"/>
            <a:ext cx="1007407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.VnAvant" panose="020B7200000000000000" pitchFamily="34" charset="0"/>
              </a:rPr>
              <a:t>b«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65A6C72-4C5A-4466-804C-C7F0F32B0DD0}"/>
              </a:ext>
            </a:extLst>
          </p:cNvPr>
          <p:cNvSpPr/>
          <p:nvPr/>
        </p:nvSpPr>
        <p:spPr>
          <a:xfrm>
            <a:off x="5490585" y="3090618"/>
            <a:ext cx="1007407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.VnAvant" panose="020B7200000000000000" pitchFamily="34" charset="0"/>
              </a:rPr>
              <a:t>b¬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F60CDA-B1A2-48FF-93CE-1DB918CB838D}"/>
              </a:ext>
            </a:extLst>
          </p:cNvPr>
          <p:cNvSpPr/>
          <p:nvPr/>
        </p:nvSpPr>
        <p:spPr>
          <a:xfrm>
            <a:off x="6542765" y="3065783"/>
            <a:ext cx="1007407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.VnAvant" panose="020B7200000000000000" pitchFamily="34" charset="0"/>
              </a:rPr>
              <a:t>be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02C0AA-24E4-4312-A312-CC8F30FD83AE}"/>
              </a:ext>
            </a:extLst>
          </p:cNvPr>
          <p:cNvSpPr/>
          <p:nvPr/>
        </p:nvSpPr>
        <p:spPr>
          <a:xfrm>
            <a:off x="7550172" y="3082468"/>
            <a:ext cx="1007407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.VnAvant" panose="020B7200000000000000" pitchFamily="34" charset="0"/>
              </a:rPr>
              <a:t>bª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148D36-4D6B-470F-BD62-E62FA8C05123}"/>
              </a:ext>
            </a:extLst>
          </p:cNvPr>
          <p:cNvSpPr/>
          <p:nvPr/>
        </p:nvSpPr>
        <p:spPr>
          <a:xfrm>
            <a:off x="8635932" y="3082467"/>
            <a:ext cx="1007407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.VnAvant" panose="020B7200000000000000" pitchFamily="34" charset="0"/>
              </a:rPr>
              <a:t>bi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E7B8234-DA0D-4C9B-A189-2EEA2B004919}"/>
              </a:ext>
            </a:extLst>
          </p:cNvPr>
          <p:cNvSpPr/>
          <p:nvPr/>
        </p:nvSpPr>
        <p:spPr>
          <a:xfrm>
            <a:off x="9682865" y="3090617"/>
            <a:ext cx="1007407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err="1">
                <a:solidFill>
                  <a:schemeClr val="tx1"/>
                </a:solidFill>
                <a:latin typeface=".VnAvant" panose="020B7200000000000000" pitchFamily="34" charset="0"/>
              </a:rPr>
              <a:t>bia</a:t>
            </a:r>
            <a:endParaRPr lang="en-US" sz="33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4D41A2-A8F3-4AB1-8427-D03CF067E142}"/>
              </a:ext>
            </a:extLst>
          </p:cNvPr>
          <p:cNvSpPr/>
          <p:nvPr/>
        </p:nvSpPr>
        <p:spPr>
          <a:xfrm>
            <a:off x="2384414" y="3831744"/>
            <a:ext cx="923456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.VnAvant" panose="020B7200000000000000" pitchFamily="34" charset="0"/>
              </a:rPr>
              <a:t>ha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6F03F2-C547-4779-A0BA-F6109BBE4AF0}"/>
              </a:ext>
            </a:extLst>
          </p:cNvPr>
          <p:cNvSpPr/>
          <p:nvPr/>
        </p:nvSpPr>
        <p:spPr>
          <a:xfrm>
            <a:off x="3391821" y="3886455"/>
            <a:ext cx="1007407" cy="650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.VnAvant" panose="020B7200000000000000" pitchFamily="34" charset="0"/>
              </a:rPr>
              <a:t>ho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788620-351F-4697-898A-F65111A4C0E2}"/>
              </a:ext>
            </a:extLst>
          </p:cNvPr>
          <p:cNvSpPr/>
          <p:nvPr/>
        </p:nvSpPr>
        <p:spPr>
          <a:xfrm>
            <a:off x="4441203" y="3886455"/>
            <a:ext cx="1007407" cy="650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.VnAvant" panose="020B7200000000000000" pitchFamily="34" charset="0"/>
              </a:rPr>
              <a:t>h«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FD9D70-2CDC-4819-AFE0-DFB675B38C0E}"/>
              </a:ext>
            </a:extLst>
          </p:cNvPr>
          <p:cNvSpPr/>
          <p:nvPr/>
        </p:nvSpPr>
        <p:spPr>
          <a:xfrm>
            <a:off x="5490585" y="3886455"/>
            <a:ext cx="1007407" cy="650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.VnAvant" panose="020B7200000000000000" pitchFamily="34" charset="0"/>
              </a:rPr>
              <a:t>h¬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7C61682-4BAF-4F79-9AEA-EEEBF615C9E4}"/>
              </a:ext>
            </a:extLst>
          </p:cNvPr>
          <p:cNvSpPr/>
          <p:nvPr/>
        </p:nvSpPr>
        <p:spPr>
          <a:xfrm>
            <a:off x="6539967" y="3886455"/>
            <a:ext cx="1007407" cy="650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.VnAvant" panose="020B7200000000000000" pitchFamily="34" charset="0"/>
              </a:rPr>
              <a:t>he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140C7B3-01C7-4890-90D8-AD2041F2114A}"/>
              </a:ext>
            </a:extLst>
          </p:cNvPr>
          <p:cNvSpPr/>
          <p:nvPr/>
        </p:nvSpPr>
        <p:spPr>
          <a:xfrm>
            <a:off x="7589349" y="3871323"/>
            <a:ext cx="1007407" cy="650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.VnAvant" panose="020B7200000000000000" pitchFamily="34" charset="0"/>
              </a:rPr>
              <a:t>hª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0BC9350-20B4-4C42-B90F-32BDA4D5A8C7}"/>
              </a:ext>
            </a:extLst>
          </p:cNvPr>
          <p:cNvSpPr/>
          <p:nvPr/>
        </p:nvSpPr>
        <p:spPr>
          <a:xfrm>
            <a:off x="8619959" y="3871323"/>
            <a:ext cx="1007407" cy="650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.VnAvant" panose="020B7200000000000000" pitchFamily="34" charset="0"/>
              </a:rPr>
              <a:t>hi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3E00B99-A7C9-4636-A1F7-5376A862CA03}"/>
              </a:ext>
            </a:extLst>
          </p:cNvPr>
          <p:cNvSpPr/>
          <p:nvPr/>
        </p:nvSpPr>
        <p:spPr>
          <a:xfrm>
            <a:off x="9682865" y="3859098"/>
            <a:ext cx="1007407" cy="650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err="1">
                <a:solidFill>
                  <a:schemeClr val="tx1"/>
                </a:solidFill>
                <a:latin typeface=".VnAvant" panose="020B7200000000000000" pitchFamily="34" charset="0"/>
              </a:rPr>
              <a:t>hia</a:t>
            </a:r>
            <a:endParaRPr lang="en-US" sz="33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B230138-0897-4606-B64D-25C7D250FCFA}"/>
              </a:ext>
            </a:extLst>
          </p:cNvPr>
          <p:cNvSpPr/>
          <p:nvPr/>
        </p:nvSpPr>
        <p:spPr>
          <a:xfrm>
            <a:off x="2342439" y="4677440"/>
            <a:ext cx="1007407" cy="650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err="1">
                <a:solidFill>
                  <a:schemeClr val="tx1"/>
                </a:solidFill>
                <a:latin typeface=".VnAvant" panose="020B7200000000000000" pitchFamily="34" charset="0"/>
              </a:rPr>
              <a:t>ga</a:t>
            </a:r>
            <a:endParaRPr lang="en-US" sz="33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CB5F477-56A2-41C5-821B-768D5F48741E}"/>
              </a:ext>
            </a:extLst>
          </p:cNvPr>
          <p:cNvSpPr/>
          <p:nvPr/>
        </p:nvSpPr>
        <p:spPr>
          <a:xfrm>
            <a:off x="3366636" y="4677440"/>
            <a:ext cx="1007407" cy="650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.VnAvant" panose="020B7200000000000000" pitchFamily="34" charset="0"/>
              </a:rPr>
              <a:t>go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4D3B074-8650-48CD-B15F-0464A0EFC107}"/>
              </a:ext>
            </a:extLst>
          </p:cNvPr>
          <p:cNvSpPr/>
          <p:nvPr/>
        </p:nvSpPr>
        <p:spPr>
          <a:xfrm>
            <a:off x="4435198" y="4677440"/>
            <a:ext cx="1007407" cy="650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.VnAvant" panose="020B7200000000000000" pitchFamily="34" charset="0"/>
              </a:rPr>
              <a:t>g«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190298-8FEC-439E-A4B7-0A1E0CA2CED2}"/>
              </a:ext>
            </a:extLst>
          </p:cNvPr>
          <p:cNvSpPr/>
          <p:nvPr/>
        </p:nvSpPr>
        <p:spPr>
          <a:xfrm>
            <a:off x="5442604" y="4677439"/>
            <a:ext cx="1007407" cy="650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.VnAvant" panose="020B7200000000000000" pitchFamily="34" charset="0"/>
              </a:rPr>
              <a:t>g¬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inhanhdephd.com/wp-content/uploads/2016/11/background-powerpoint-dep-cho-bay-thuyet-trinh-chuyen-nghiep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" y="0"/>
            <a:ext cx="12109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>
            <a:hlinkClick r:id="rId3" action="ppaction://hlinksldjump"/>
            <a:extLst>
              <a:ext uri="{FF2B5EF4-FFF2-40B4-BE49-F238E27FC236}">
                <a16:creationId xmlns:a16="http://schemas.microsoft.com/office/drawing/2014/main" id="{F0C2059F-078D-4900-8DE8-12DD9494C6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964" y="6009735"/>
            <a:ext cx="807738" cy="8077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B68173-BA5C-42C9-A37E-F0F856DF74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417" t="21777" r="9833" b="17778"/>
          <a:stretch/>
        </p:blipFill>
        <p:spPr>
          <a:xfrm>
            <a:off x="640080" y="599440"/>
            <a:ext cx="10820400" cy="474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21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hinhanhdephd.com/wp-content/uploads/2016/11/background-powerpoint-dep-cho-bay-thuyet-trinh-chuyen-nghiep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1" y="-1942"/>
            <a:ext cx="12195451" cy="685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hlinkClick r:id="rId3" action="ppaction://hlinksldjump"/>
            <a:extLst>
              <a:ext uri="{FF2B5EF4-FFF2-40B4-BE49-F238E27FC236}">
                <a16:creationId xmlns:a16="http://schemas.microsoft.com/office/drawing/2014/main" id="{843514E1-BB05-47F8-9E5E-E49F473FE2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964" y="6009735"/>
            <a:ext cx="807738" cy="80773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2255B05-40B9-4CF5-BCF7-66DFC9F86F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84" t="20444" r="18333" b="39556"/>
          <a:stretch/>
        </p:blipFill>
        <p:spPr>
          <a:xfrm>
            <a:off x="656599" y="579119"/>
            <a:ext cx="10824201" cy="4523839"/>
          </a:xfrm>
          <a:prstGeom prst="rect">
            <a:avLst/>
          </a:prstGeom>
        </p:spPr>
      </p:pic>
      <p:cxnSp>
        <p:nvCxnSpPr>
          <p:cNvPr id="2049" name="Straight Connector 2048">
            <a:extLst>
              <a:ext uri="{FF2B5EF4-FFF2-40B4-BE49-F238E27FC236}">
                <a16:creationId xmlns:a16="http://schemas.microsoft.com/office/drawing/2014/main" id="{4FD0AF26-5A11-41EE-80BB-884F40CB2596}"/>
              </a:ext>
            </a:extLst>
          </p:cNvPr>
          <p:cNvCxnSpPr>
            <a:cxnSpLocks/>
          </p:cNvCxnSpPr>
          <p:nvPr/>
        </p:nvCxnSpPr>
        <p:spPr>
          <a:xfrm flipV="1">
            <a:off x="2590800" y="2367280"/>
            <a:ext cx="4836160" cy="10617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Straight Connector 2053">
            <a:extLst>
              <a:ext uri="{FF2B5EF4-FFF2-40B4-BE49-F238E27FC236}">
                <a16:creationId xmlns:a16="http://schemas.microsoft.com/office/drawing/2014/main" id="{254E3884-E7DD-4A46-8100-BE70D245DF3D}"/>
              </a:ext>
            </a:extLst>
          </p:cNvPr>
          <p:cNvCxnSpPr/>
          <p:nvPr/>
        </p:nvCxnSpPr>
        <p:spPr>
          <a:xfrm flipH="1" flipV="1">
            <a:off x="2753360" y="2377440"/>
            <a:ext cx="1209040" cy="10515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2055">
            <a:extLst>
              <a:ext uri="{FF2B5EF4-FFF2-40B4-BE49-F238E27FC236}">
                <a16:creationId xmlns:a16="http://schemas.microsoft.com/office/drawing/2014/main" id="{CF03526C-AAB9-45E6-9EB6-E5BFF35F0C18}"/>
              </a:ext>
            </a:extLst>
          </p:cNvPr>
          <p:cNvCxnSpPr/>
          <p:nvPr/>
        </p:nvCxnSpPr>
        <p:spPr>
          <a:xfrm flipV="1">
            <a:off x="5699760" y="2367280"/>
            <a:ext cx="3616960" cy="13004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Straight Connector 2057">
            <a:extLst>
              <a:ext uri="{FF2B5EF4-FFF2-40B4-BE49-F238E27FC236}">
                <a16:creationId xmlns:a16="http://schemas.microsoft.com/office/drawing/2014/main" id="{BE6D2F2E-5F66-41BA-B6E2-7B6A755151EB}"/>
              </a:ext>
            </a:extLst>
          </p:cNvPr>
          <p:cNvCxnSpPr/>
          <p:nvPr/>
        </p:nvCxnSpPr>
        <p:spPr>
          <a:xfrm flipH="1" flipV="1">
            <a:off x="4775200" y="2377440"/>
            <a:ext cx="2468880" cy="11379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Straight Connector 2059">
            <a:extLst>
              <a:ext uri="{FF2B5EF4-FFF2-40B4-BE49-F238E27FC236}">
                <a16:creationId xmlns:a16="http://schemas.microsoft.com/office/drawing/2014/main" id="{BF56B855-1904-4131-BF97-61D7802D3F97}"/>
              </a:ext>
            </a:extLst>
          </p:cNvPr>
          <p:cNvCxnSpPr/>
          <p:nvPr/>
        </p:nvCxnSpPr>
        <p:spPr>
          <a:xfrm flipH="1" flipV="1">
            <a:off x="6593840" y="2296160"/>
            <a:ext cx="2336800" cy="955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22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1" y="0"/>
            <a:ext cx="12121662" cy="685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337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EE1DF47-1FFD-4C84-9F9E-82514A25E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38987524-6F2A-4DCE-A4CE-DC51157083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08" y="5972835"/>
            <a:ext cx="961292" cy="9612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48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.VnAvant</vt:lpstr>
      <vt:lpstr>Arial</vt:lpstr>
      <vt:lpstr>Calibri</vt:lpstr>
      <vt:lpstr>Calibri Light</vt:lpstr>
      <vt:lpstr>UTM Amo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Huu Thang</dc:creator>
  <cp:lastModifiedBy>Nam Aka</cp:lastModifiedBy>
  <cp:revision>42</cp:revision>
  <dcterms:created xsi:type="dcterms:W3CDTF">2019-05-16T03:40:00Z</dcterms:created>
  <dcterms:modified xsi:type="dcterms:W3CDTF">2021-10-09T02:32:36Z</dcterms:modified>
</cp:coreProperties>
</file>