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407" r:id="rId2"/>
    <p:sldId id="369" r:id="rId3"/>
    <p:sldId id="371" r:id="rId4"/>
    <p:sldId id="410" r:id="rId5"/>
    <p:sldId id="411" r:id="rId6"/>
    <p:sldId id="390" r:id="rId7"/>
    <p:sldId id="419" r:id="rId8"/>
    <p:sldId id="417" r:id="rId9"/>
    <p:sldId id="418" r:id="rId10"/>
    <p:sldId id="420" r:id="rId11"/>
    <p:sldId id="415" r:id="rId12"/>
    <p:sldId id="416" r:id="rId13"/>
    <p:sldId id="349" r:id="rId14"/>
  </p:sldIdLst>
  <p:sldSz cx="10160000" cy="5715000"/>
  <p:notesSz cx="9144000" cy="6858000"/>
  <p:embeddedFontLst>
    <p:embeddedFont>
      <p:font typeface=".VnAvant" panose="020B7200000000000000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ương Tử" initials="DT" lastIdx="2" clrIdx="0">
    <p:extLst>
      <p:ext uri="{19B8F6BF-5375-455C-9EA6-DF929625EA0E}">
        <p15:presenceInfo xmlns:p15="http://schemas.microsoft.com/office/powerpoint/2012/main" userId="723b9a90c4d9cf43" providerId="Windows Live"/>
      </p:ext>
    </p:extLst>
  </p:cmAuthor>
  <p:cmAuthor id="2" name="Microsoft Office User" initials="MOU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AFE"/>
    <a:srgbClr val="0000CC"/>
    <a:srgbClr val="FFFFCC"/>
    <a:srgbClr val="00FF00"/>
    <a:srgbClr val="FF66FF"/>
    <a:srgbClr val="0B055B"/>
    <a:srgbClr val="FFFF99"/>
    <a:srgbClr val="006600"/>
    <a:srgbClr val="00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88434" autoAdjust="0"/>
  </p:normalViewPr>
  <p:slideViewPr>
    <p:cSldViewPr snapToGrid="0">
      <p:cViewPr varScale="1">
        <p:scale>
          <a:sx n="76" d="100"/>
          <a:sy n="76" d="100"/>
        </p:scale>
        <p:origin x="462" y="126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2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72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44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48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05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59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28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7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79262"/>
            <a:ext cx="448909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279262"/>
            <a:ext cx="4490861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1812396"/>
            <a:ext cx="4490861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315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599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45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87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089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27543"/>
            <a:ext cx="3342570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1195919"/>
            <a:ext cx="3342570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28867"/>
            <a:ext cx="22860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28867"/>
            <a:ext cx="6688667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56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29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59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88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89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9"/>
            <a:ext cx="86360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1"/>
            <a:ext cx="4487333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1"/>
            <a:ext cx="4487333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33501"/>
            <a:ext cx="91440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6961"/>
            <a:ext cx="2370667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6961"/>
            <a:ext cx="2370667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6" r:id="rId3"/>
    <p:sldLayoutId id="2147483725" r:id="rId4"/>
    <p:sldLayoutId id="2147483724" r:id="rId5"/>
    <p:sldLayoutId id="2147483723" r:id="rId6"/>
    <p:sldLayoutId id="2147483720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728" r:id="rId13"/>
    <p:sldLayoutId id="2147483727" r:id="rId14"/>
    <p:sldLayoutId id="2147483722" r:id="rId15"/>
    <p:sldLayoutId id="2147483721" r:id="rId16"/>
    <p:sldLayoutId id="2147483693" r:id="rId17"/>
    <p:sldLayoutId id="2147483668" r:id="rId18"/>
    <p:sldLayoutId id="2147483669" r:id="rId19"/>
    <p:sldLayoutId id="2147483670" r:id="rId20"/>
    <p:sldLayoutId id="2147483671" r:id="rId2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4565" y="1427967"/>
            <a:ext cx="4043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4813" y="375781"/>
            <a:ext cx="5299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PHÒNG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DỤC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&amp;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ĐÀO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QUẬN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LONG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BIÊN</a:t>
            </a:r>
            <a:endParaRPr lang="en-US" sz="1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TIỂU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ÁI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MỘ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489" y="2706204"/>
            <a:ext cx="9582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10, 11, 12, 13: ê, l, b,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bễ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, g, h,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ia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7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2E7269-D29E-47A2-B55B-00F280257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255" y="0"/>
            <a:ext cx="488748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80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8A7B80-7A86-4548-BB43-31DE24F86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103" y="0"/>
            <a:ext cx="491979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5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4E0034-6548-4D25-AB00-62B6B26DC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0" y="154925"/>
            <a:ext cx="3743325" cy="25677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CE4CEF-E9CB-4B28-A733-14ACE71B9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239" y="154926"/>
            <a:ext cx="3743624" cy="2567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787BF0-8105-44A8-8FDC-2CF7EBF51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899" y="2857500"/>
            <a:ext cx="3743325" cy="25893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D2CE97-285D-4B74-AF8D-2056F28DA6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6239" y="2857500"/>
            <a:ext cx="3757223" cy="258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41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681192"/>
              </p:ext>
            </p:extLst>
          </p:nvPr>
        </p:nvGraphicFramePr>
        <p:xfrm>
          <a:off x="0" y="0"/>
          <a:ext cx="940526" cy="940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377778" imgH="1377741" progId="CorelDraw.Graphic.17">
                  <p:embed/>
                </p:oleObj>
              </mc:Choice>
              <mc:Fallback>
                <p:oleObj name="CorelDRAW" r:id="rId2" imgW="1377778" imgH="1377741" progId="CorelDraw.Graphic.17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40526" cy="940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42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BD1473-FF3A-40E9-BE73-EB257B7FB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0" y="154925"/>
            <a:ext cx="3743325" cy="256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77DA30-BEE9-4E3F-8E5B-BDA4EC6BD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239" y="154926"/>
            <a:ext cx="3743624" cy="2567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A60F20-86E2-4B4E-BED2-FB34C79BB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899" y="2857500"/>
            <a:ext cx="3743325" cy="25893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7B75C7-2701-4294-ACA6-D1D6878DD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6239" y="2857500"/>
            <a:ext cx="3757223" cy="258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3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EE87C36-32A2-4674-AA2E-EA2CAC262464}"/>
              </a:ext>
            </a:extLst>
          </p:cNvPr>
          <p:cNvSpPr txBox="1"/>
          <p:nvPr/>
        </p:nvSpPr>
        <p:spPr>
          <a:xfrm>
            <a:off x="1039150" y="1895749"/>
            <a:ext cx="1003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ê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E87C36-32A2-4674-AA2E-EA2CAC262464}"/>
              </a:ext>
            </a:extLst>
          </p:cNvPr>
          <p:cNvSpPr txBox="1"/>
          <p:nvPr/>
        </p:nvSpPr>
        <p:spPr>
          <a:xfrm>
            <a:off x="3257696" y="1961924"/>
            <a:ext cx="1003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564EA-E895-4BAB-AA6E-A2FF9B0783DF}"/>
              </a:ext>
            </a:extLst>
          </p:cNvPr>
          <p:cNvSpPr txBox="1"/>
          <p:nvPr/>
        </p:nvSpPr>
        <p:spPr>
          <a:xfrm>
            <a:off x="5396411" y="1961924"/>
            <a:ext cx="1003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b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1B48FB-74EB-4EE1-BEF2-F52CF9326211}"/>
              </a:ext>
            </a:extLst>
          </p:cNvPr>
          <p:cNvSpPr txBox="1"/>
          <p:nvPr/>
        </p:nvSpPr>
        <p:spPr>
          <a:xfrm>
            <a:off x="7439171" y="1961924"/>
            <a:ext cx="1003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g </a:t>
            </a:r>
          </a:p>
        </p:txBody>
      </p:sp>
    </p:spTree>
    <p:extLst>
      <p:ext uri="{BB962C8B-B14F-4D97-AF65-F5344CB8AC3E}">
        <p14:creationId xmlns:p14="http://schemas.microsoft.com/office/powerpoint/2010/main" val="206678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EE87C36-32A2-4674-AA2E-EA2CAC262464}"/>
              </a:ext>
            </a:extLst>
          </p:cNvPr>
          <p:cNvSpPr txBox="1"/>
          <p:nvPr/>
        </p:nvSpPr>
        <p:spPr>
          <a:xfrm>
            <a:off x="988350" y="1844949"/>
            <a:ext cx="1003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E87C36-32A2-4674-AA2E-EA2CAC262464}"/>
              </a:ext>
            </a:extLst>
          </p:cNvPr>
          <p:cNvSpPr txBox="1"/>
          <p:nvPr/>
        </p:nvSpPr>
        <p:spPr>
          <a:xfrm>
            <a:off x="3194970" y="1844949"/>
            <a:ext cx="1003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</a:t>
            </a: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AA808-A4CC-49B2-A517-6AA4FD546403}"/>
              </a:ext>
            </a:extLst>
          </p:cNvPr>
          <p:cNvSpPr txBox="1"/>
          <p:nvPr/>
        </p:nvSpPr>
        <p:spPr>
          <a:xfrm>
            <a:off x="5217445" y="1832523"/>
            <a:ext cx="1859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ia</a:t>
            </a: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82F902-E577-4538-BE89-302988720CA4}"/>
              </a:ext>
            </a:extLst>
          </p:cNvPr>
          <p:cNvSpPr txBox="1"/>
          <p:nvPr/>
        </p:nvSpPr>
        <p:spPr>
          <a:xfrm>
            <a:off x="7643145" y="1654449"/>
            <a:ext cx="1328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~ </a:t>
            </a:r>
          </a:p>
        </p:txBody>
      </p:sp>
    </p:spTree>
    <p:extLst>
      <p:ext uri="{BB962C8B-B14F-4D97-AF65-F5344CB8AC3E}">
        <p14:creationId xmlns:p14="http://schemas.microsoft.com/office/powerpoint/2010/main" val="104337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8" grpId="0"/>
      <p:bldP spid="8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8630" y="128600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25BE74-8534-4364-B81D-8D36F4C27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54" t="8546" r="11487"/>
          <a:stretch/>
        </p:blipFill>
        <p:spPr>
          <a:xfrm>
            <a:off x="3125560" y="911778"/>
            <a:ext cx="1906834" cy="1718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7FAB4D-CB7D-4519-81D2-89919746F9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96"/>
          <a:stretch/>
        </p:blipFill>
        <p:spPr>
          <a:xfrm>
            <a:off x="5215455" y="911778"/>
            <a:ext cx="1906835" cy="1718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B7EC3C-3846-4FA4-BFF4-090FD65823AD}"/>
              </a:ext>
            </a:extLst>
          </p:cNvPr>
          <p:cNvSpPr txBox="1"/>
          <p:nvPr/>
        </p:nvSpPr>
        <p:spPr>
          <a:xfrm>
            <a:off x="3137589" y="2585027"/>
            <a:ext cx="1632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</a:t>
            </a:r>
            <a:r>
              <a:rPr lang="en-US" sz="44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ê</a:t>
            </a:r>
            <a:endParaRPr lang="en-US" sz="4400" b="1" dirty="0">
              <a:solidFill>
                <a:srgbClr val="500AFE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625CC8-A99E-4076-918A-435A65C3AF20}"/>
              </a:ext>
            </a:extLst>
          </p:cNvPr>
          <p:cNvSpPr txBox="1"/>
          <p:nvPr/>
        </p:nvSpPr>
        <p:spPr>
          <a:xfrm>
            <a:off x="5571517" y="2595523"/>
            <a:ext cx="1034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bê</a:t>
            </a:r>
            <a:endParaRPr lang="en-US" sz="4400" b="1" dirty="0">
              <a:solidFill>
                <a:srgbClr val="500AFE"/>
              </a:solidFill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7C68B5-430B-4B96-A595-D66958294416}"/>
              </a:ext>
            </a:extLst>
          </p:cNvPr>
          <p:cNvSpPr txBox="1"/>
          <p:nvPr/>
        </p:nvSpPr>
        <p:spPr>
          <a:xfrm>
            <a:off x="6043254" y="2479391"/>
            <a:ext cx="1472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~</a:t>
            </a:r>
            <a:endParaRPr lang="en-GB" sz="9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9300EC-1185-416D-A708-E1240D469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048" y="911778"/>
            <a:ext cx="1906834" cy="1718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92A95A-D3D4-403A-8A99-7B4805117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954" y="922569"/>
            <a:ext cx="2186118" cy="1696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24C78BE-2027-45D8-9E4B-6B803F78E0EE}"/>
              </a:ext>
            </a:extLst>
          </p:cNvPr>
          <p:cNvSpPr txBox="1"/>
          <p:nvPr/>
        </p:nvSpPr>
        <p:spPr>
          <a:xfrm>
            <a:off x="7971939" y="2584158"/>
            <a:ext cx="912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5E8B0E-95D4-487D-B5CA-F2B4C60C9EBB}"/>
              </a:ext>
            </a:extLst>
          </p:cNvPr>
          <p:cNvSpPr txBox="1"/>
          <p:nvPr/>
        </p:nvSpPr>
        <p:spPr>
          <a:xfrm>
            <a:off x="1547439" y="2595521"/>
            <a:ext cx="77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lê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FA74183-68EC-430B-96BB-490ADE4FBC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335" y="3312903"/>
            <a:ext cx="2441021" cy="15275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2B26BC-52EE-4901-B9C7-864C3D54EF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2983" y="3308217"/>
            <a:ext cx="2943636" cy="15275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72E11A-9D54-4913-A453-D4BF04B2BE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3854" y="3320144"/>
            <a:ext cx="2507089" cy="15037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17FCCD8-6E75-4FD2-8944-F6B89EF51AD1}"/>
              </a:ext>
            </a:extLst>
          </p:cNvPr>
          <p:cNvSpPr txBox="1"/>
          <p:nvPr/>
        </p:nvSpPr>
        <p:spPr>
          <a:xfrm>
            <a:off x="1006048" y="4887556"/>
            <a:ext cx="1969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</a:t>
            </a:r>
            <a:r>
              <a:rPr lang="en-US" sz="44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ồ</a:t>
            </a:r>
            <a:endParaRPr lang="en-US" sz="4400" b="1" dirty="0">
              <a:solidFill>
                <a:srgbClr val="500AFE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EC49B0-5771-480F-951D-5D3F32D73B31}"/>
              </a:ext>
            </a:extLst>
          </p:cNvPr>
          <p:cNvSpPr txBox="1"/>
          <p:nvPr/>
        </p:nvSpPr>
        <p:spPr>
          <a:xfrm>
            <a:off x="4086995" y="4918031"/>
            <a:ext cx="1484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500AFE"/>
                </a:solidFill>
                <a:latin typeface=".VnAvant" pitchFamily="34" charset="0"/>
              </a:rPr>
              <a:t>b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3AB135-E8E5-4B40-8DA7-B825BE208BF2}"/>
              </a:ext>
            </a:extLst>
          </p:cNvPr>
          <p:cNvSpPr txBox="1"/>
          <p:nvPr/>
        </p:nvSpPr>
        <p:spPr>
          <a:xfrm>
            <a:off x="6995775" y="4884239"/>
            <a:ext cx="1981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500AFE"/>
                </a:solidFill>
                <a:latin typeface=".VnAvant" pitchFamily="34" charset="0"/>
              </a:rPr>
              <a:t>b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ia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48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" grpId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29BDBD3-8988-4C36-9A6B-0D32FFBC78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489" t="73682" r="19980" b="-1738"/>
          <a:stretch/>
        </p:blipFill>
        <p:spPr>
          <a:xfrm>
            <a:off x="5448187" y="3903279"/>
            <a:ext cx="1395664" cy="1700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" b="99870" l="7028" r="843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33" r="15141"/>
          <a:stretch/>
        </p:blipFill>
        <p:spPr>
          <a:xfrm>
            <a:off x="1912366" y="-167740"/>
            <a:ext cx="6828538" cy="5416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55" b="96903" l="12941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153" y="3426326"/>
            <a:ext cx="1872060" cy="186655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85701A5-9F7F-45B4-82A3-AFE41181ADAF}"/>
              </a:ext>
            </a:extLst>
          </p:cNvPr>
          <p:cNvSpPr/>
          <p:nvPr/>
        </p:nvSpPr>
        <p:spPr>
          <a:xfrm>
            <a:off x="8042115" y="954942"/>
            <a:ext cx="1881984" cy="9278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hổ</a:t>
            </a:r>
            <a:endParaRPr lang="en-US" sz="44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EBB34C0-3A00-4AA5-8DF9-69EBBD97A046}"/>
              </a:ext>
            </a:extLst>
          </p:cNvPr>
          <p:cNvSpPr/>
          <p:nvPr/>
        </p:nvSpPr>
        <p:spPr>
          <a:xfrm>
            <a:off x="1715669" y="327400"/>
            <a:ext cx="1640847" cy="8417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lúa</a:t>
            </a:r>
            <a:endParaRPr lang="en-US" sz="44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0C4CEF-0D4E-4EA2-9A1D-2053F83A93A6}"/>
              </a:ext>
            </a:extLst>
          </p:cNvPr>
          <p:cNvSpPr/>
          <p:nvPr/>
        </p:nvSpPr>
        <p:spPr>
          <a:xfrm>
            <a:off x="43399" y="2644181"/>
            <a:ext cx="2158855" cy="10405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gừng</a:t>
            </a:r>
            <a:endParaRPr lang="en-US" sz="44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028A20-B75F-44E5-BB75-FAE0563E7355}"/>
              </a:ext>
            </a:extLst>
          </p:cNvPr>
          <p:cNvSpPr/>
          <p:nvPr/>
        </p:nvSpPr>
        <p:spPr>
          <a:xfrm>
            <a:off x="8369584" y="3005459"/>
            <a:ext cx="1431944" cy="8417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bế</a:t>
            </a:r>
            <a:endParaRPr lang="en-US" sz="44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EBB34C0-3A00-4AA5-8DF9-69EBBD97A046}"/>
              </a:ext>
            </a:extLst>
          </p:cNvPr>
          <p:cNvSpPr/>
          <p:nvPr/>
        </p:nvSpPr>
        <p:spPr>
          <a:xfrm>
            <a:off x="2022042" y="4012793"/>
            <a:ext cx="1577014" cy="104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đĩa</a:t>
            </a:r>
            <a:endParaRPr lang="en-US" sz="40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1026" name="Picture 2" descr="Đĩa thủy tinh vuông 278 Diva Ivory S.D (La Opala) cao cấp | Sapakitchen">
            <a:extLst>
              <a:ext uri="{FF2B5EF4-FFF2-40B4-BE49-F238E27FC236}">
                <a16:creationId xmlns:a16="http://schemas.microsoft.com/office/drawing/2014/main" id="{D28D83D8-DF76-4187-86AF-2ABDCB665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5" t="37564" r="22715" b="3653"/>
          <a:stretch/>
        </p:blipFill>
        <p:spPr bwMode="auto">
          <a:xfrm>
            <a:off x="4202004" y="3176499"/>
            <a:ext cx="1603931" cy="169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ừng Organic 100gr - Univers Farm Organics">
            <a:extLst>
              <a:ext uri="{FF2B5EF4-FFF2-40B4-BE49-F238E27FC236}">
                <a16:creationId xmlns:a16="http://schemas.microsoft.com/office/drawing/2014/main" id="{C7DF3EF3-4B71-4C14-8329-B5EE15BA0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54" y="1316356"/>
            <a:ext cx="2332522" cy="233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úa gạo – THỊ TRƯỜNG NÔNG SẢN TOÀN CẦU">
            <a:extLst>
              <a:ext uri="{FF2B5EF4-FFF2-40B4-BE49-F238E27FC236}">
                <a16:creationId xmlns:a16="http://schemas.microsoft.com/office/drawing/2014/main" id="{F5031919-7C65-459F-9EA8-4BADABB59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424" y="502870"/>
            <a:ext cx="2038850" cy="9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Đặt tên cho con theo phong thủy | Dịch vụ đặt tên cho em bé">
            <a:extLst>
              <a:ext uri="{FF2B5EF4-FFF2-40B4-BE49-F238E27FC236}">
                <a16:creationId xmlns:a16="http://schemas.microsoft.com/office/drawing/2014/main" id="{DE080B68-512C-4075-96F4-CACD678BB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663" y="2503209"/>
            <a:ext cx="2172193" cy="144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on Hổ Thú Vật Bực Bội - Miễn Phí vector hình ảnh trên Pixabay">
            <a:extLst>
              <a:ext uri="{FF2B5EF4-FFF2-40B4-BE49-F238E27FC236}">
                <a16:creationId xmlns:a16="http://schemas.microsoft.com/office/drawing/2014/main" id="{5716DE30-1F98-4BA5-9AEE-1CC53924A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7971" y="1059480"/>
            <a:ext cx="2038850" cy="109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48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11" grpId="0" animBg="1"/>
      <p:bldP spid="11" grpId="2" animBg="1"/>
      <p:bldP spid="12" grpId="1" animBg="1"/>
      <p:bldP spid="13" grpId="1" animBg="1"/>
      <p:bldP spid="3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29BDBD3-8988-4C36-9A6B-0D32FFBC78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489" t="73682" r="19980" b="-1738"/>
          <a:stretch/>
        </p:blipFill>
        <p:spPr>
          <a:xfrm>
            <a:off x="5448187" y="3903279"/>
            <a:ext cx="1395664" cy="1700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" b="99870" l="7028" r="843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33" r="15141"/>
          <a:stretch/>
        </p:blipFill>
        <p:spPr>
          <a:xfrm>
            <a:off x="1916115" y="-64150"/>
            <a:ext cx="6828538" cy="5416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55" b="96903" l="12941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153" y="3426326"/>
            <a:ext cx="1872060" cy="186655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85701A5-9F7F-45B4-82A3-AFE41181ADAF}"/>
              </a:ext>
            </a:extLst>
          </p:cNvPr>
          <p:cNvSpPr/>
          <p:nvPr/>
        </p:nvSpPr>
        <p:spPr>
          <a:xfrm>
            <a:off x="7982704" y="937532"/>
            <a:ext cx="1881984" cy="9278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</a:t>
            </a:r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ổ</a:t>
            </a:r>
            <a:endParaRPr lang="en-US" sz="44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EBB34C0-3A00-4AA5-8DF9-69EBBD97A046}"/>
              </a:ext>
            </a:extLst>
          </p:cNvPr>
          <p:cNvSpPr/>
          <p:nvPr/>
        </p:nvSpPr>
        <p:spPr>
          <a:xfrm>
            <a:off x="1559683" y="555386"/>
            <a:ext cx="1640847" cy="8417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</a:t>
            </a:r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úa</a:t>
            </a:r>
            <a:endParaRPr lang="en-US" sz="44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0C4CEF-0D4E-4EA2-9A1D-2053F83A93A6}"/>
              </a:ext>
            </a:extLst>
          </p:cNvPr>
          <p:cNvSpPr/>
          <p:nvPr/>
        </p:nvSpPr>
        <p:spPr>
          <a:xfrm>
            <a:off x="137535" y="2619043"/>
            <a:ext cx="2017843" cy="10405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</a:t>
            </a:r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ừng</a:t>
            </a:r>
            <a:endParaRPr lang="en-US" sz="44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028A20-B75F-44E5-BB75-FAE0563E7355}"/>
              </a:ext>
            </a:extLst>
          </p:cNvPr>
          <p:cNvSpPr/>
          <p:nvPr/>
        </p:nvSpPr>
        <p:spPr>
          <a:xfrm>
            <a:off x="8409042" y="3061546"/>
            <a:ext cx="1431944" cy="8417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bế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EBB34C0-3A00-4AA5-8DF9-69EBBD97A046}"/>
              </a:ext>
            </a:extLst>
          </p:cNvPr>
          <p:cNvSpPr/>
          <p:nvPr/>
        </p:nvSpPr>
        <p:spPr>
          <a:xfrm>
            <a:off x="1996209" y="4119031"/>
            <a:ext cx="1577014" cy="10405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đ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ĩa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026" name="Picture 2" descr="Đĩa thủy tinh vuông 278 Diva Ivory S.D (La Opala) cao cấp | Sapakitchen">
            <a:extLst>
              <a:ext uri="{FF2B5EF4-FFF2-40B4-BE49-F238E27FC236}">
                <a16:creationId xmlns:a16="http://schemas.microsoft.com/office/drawing/2014/main" id="{D28D83D8-DF76-4187-86AF-2ABDCB665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5" t="37564" r="22715" b="3653"/>
          <a:stretch/>
        </p:blipFill>
        <p:spPr bwMode="auto">
          <a:xfrm>
            <a:off x="4012318" y="3414676"/>
            <a:ext cx="1603931" cy="169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ừng Organic 100gr - Univers Farm Organics">
            <a:extLst>
              <a:ext uri="{FF2B5EF4-FFF2-40B4-BE49-F238E27FC236}">
                <a16:creationId xmlns:a16="http://schemas.microsoft.com/office/drawing/2014/main" id="{C7DF3EF3-4B71-4C14-8329-B5EE15BA0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78" y="1452782"/>
            <a:ext cx="2332522" cy="233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úa gạo – THỊ TRƯỜNG NÔNG SẢN TOÀN CẦU">
            <a:extLst>
              <a:ext uri="{FF2B5EF4-FFF2-40B4-BE49-F238E27FC236}">
                <a16:creationId xmlns:a16="http://schemas.microsoft.com/office/drawing/2014/main" id="{F5031919-7C65-459F-9EA8-4BADABB59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945" y="686182"/>
            <a:ext cx="2038850" cy="9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Đặt tên cho con theo phong thủy | Dịch vụ đặt tên cho em bé">
            <a:extLst>
              <a:ext uri="{FF2B5EF4-FFF2-40B4-BE49-F238E27FC236}">
                <a16:creationId xmlns:a16="http://schemas.microsoft.com/office/drawing/2014/main" id="{DE080B68-512C-4075-96F4-CACD678BB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801" y="2813391"/>
            <a:ext cx="2172193" cy="144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on Hổ Thú Vật Bực Bội - Miễn Phí vector hình ảnh trên Pixabay">
            <a:extLst>
              <a:ext uri="{FF2B5EF4-FFF2-40B4-BE49-F238E27FC236}">
                <a16:creationId xmlns:a16="http://schemas.microsoft.com/office/drawing/2014/main" id="{5716DE30-1F98-4BA5-9AEE-1CC53924A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5374" y="1059480"/>
            <a:ext cx="2038850" cy="109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348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9A763A-E18E-4E7B-B4C8-C0597F227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305" y="0"/>
            <a:ext cx="465339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7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38E0F9-D07D-4288-96E3-60E4A2D09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54" y="0"/>
            <a:ext cx="803189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143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683738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3355</TotalTime>
  <Words>104</Words>
  <Application>Microsoft Office PowerPoint</Application>
  <PresentationFormat>Custom</PresentationFormat>
  <Paragraphs>45</Paragraphs>
  <Slides>13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.VnAvant</vt:lpstr>
      <vt:lpstr>UTM Avo</vt:lpstr>
      <vt:lpstr>Calibri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Nam Aka</cp:lastModifiedBy>
  <cp:revision>422</cp:revision>
  <dcterms:created xsi:type="dcterms:W3CDTF">2020-02-10T09:35:50Z</dcterms:created>
  <dcterms:modified xsi:type="dcterms:W3CDTF">2021-09-27T02:23:49Z</dcterms:modified>
</cp:coreProperties>
</file>