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7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5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678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5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3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0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C9E68-1BD8-4198-AFE6-9ECFC5668BC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6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jpeg"/><Relationship Id="rId5" Type="http://schemas.openxmlformats.org/officeDocument/2006/relationships/image" Target="../media/image21.emf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18" Type="http://schemas.openxmlformats.org/officeDocument/2006/relationships/image" Target="../media/image35.gif"/><Relationship Id="rId3" Type="http://schemas.openxmlformats.org/officeDocument/2006/relationships/tags" Target="../tags/tag3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4.gif"/><Relationship Id="rId2" Type="http://schemas.openxmlformats.org/officeDocument/2006/relationships/tags" Target="../tags/tag2.xml"/><Relationship Id="rId16" Type="http://schemas.openxmlformats.org/officeDocument/2006/relationships/image" Target="../media/image33.gif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9.jpeg"/><Relationship Id="rId19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6.wav"/><Relationship Id="rId1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18" Type="http://schemas.openxmlformats.org/officeDocument/2006/relationships/image" Target="../media/image35.gif"/><Relationship Id="rId3" Type="http://schemas.openxmlformats.org/officeDocument/2006/relationships/tags" Target="../tags/tag6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4.gif"/><Relationship Id="rId2" Type="http://schemas.openxmlformats.org/officeDocument/2006/relationships/tags" Target="../tags/tag5.xml"/><Relationship Id="rId16" Type="http://schemas.openxmlformats.org/officeDocument/2006/relationships/image" Target="../media/image33.gif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9.jpeg"/><Relationship Id="rId19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6.wav"/><Relationship Id="rId1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7.gif"/><Relationship Id="rId4" Type="http://schemas.openxmlformats.org/officeDocument/2006/relationships/hyperlink" Target="../My%20Documents/SONG/ATGT%20(khoi7)/vong3(khoi7).pp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gif"/><Relationship Id="rId1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2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1.gif"/><Relationship Id="rId5" Type="http://schemas.openxmlformats.org/officeDocument/2006/relationships/audio" Target="../media/audio6.wav"/><Relationship Id="rId1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gif"/><Relationship Id="rId1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12" Type="http://schemas.openxmlformats.org/officeDocument/2006/relationships/image" Target="../media/image32.gif"/><Relationship Id="rId17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1.gif"/><Relationship Id="rId5" Type="http://schemas.openxmlformats.org/officeDocument/2006/relationships/audio" Target="../media/audio6.wav"/><Relationship Id="rId1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1377935" y="2799940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1635070" y="327979"/>
            <a:ext cx="8830420" cy="77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160" b="1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PHÒNG GIÁO DỤC &amp; ĐÀO TẠO QUẬN LONG BIÊN</a:t>
            </a:r>
          </a:p>
          <a:p>
            <a:pPr algn="ctr"/>
            <a:r>
              <a:rPr lang="en-US" sz="2160" b="1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TRƯỜNG TIỂU HỌC ÁI MỘ B</a:t>
            </a:r>
            <a:endParaRPr lang="en-US" sz="216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3760774" y="1704250"/>
            <a:ext cx="5074920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402743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564209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20" y="4078987"/>
            <a:ext cx="3878248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36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áº¿t quáº£ hÃ¬nh áº£nh cho mÃ¢y trá»i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-7881"/>
            <a:ext cx="10968038" cy="6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4" descr="911206885557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6253"/>
          <a:stretch>
            <a:fillRect/>
          </a:stretch>
        </p:blipFill>
        <p:spPr bwMode="auto">
          <a:xfrm>
            <a:off x="9662160" y="4191004"/>
            <a:ext cx="1920240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Picture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1396327"/>
            <a:ext cx="859157" cy="281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icture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92" y="2891990"/>
            <a:ext cx="808436" cy="31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icture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0" y="1546938"/>
            <a:ext cx="813110" cy="332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Picture9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80" y="2016502"/>
            <a:ext cx="851407" cy="33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9"/>
          <p:cNvSpPr txBox="1">
            <a:spLocks noChangeArrowheads="1"/>
          </p:cNvSpPr>
          <p:nvPr/>
        </p:nvSpPr>
        <p:spPr bwMode="auto">
          <a:xfrm>
            <a:off x="975360" y="6019801"/>
            <a:ext cx="1005840" cy="46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80">
                <a:solidFill>
                  <a:schemeClr val="bg1"/>
                </a:solidFill>
                <a:cs typeface="Arial" pitchFamily="34" charset="0"/>
              </a:rPr>
              <a:t>Tom</a:t>
            </a:r>
          </a:p>
        </p:txBody>
      </p:sp>
      <p:sp>
        <p:nvSpPr>
          <p:cNvPr id="22538" name="WordArt 23"/>
          <p:cNvSpPr>
            <a:spLocks noChangeArrowheads="1" noChangeShapeType="1" noTextEdit="1"/>
          </p:cNvSpPr>
          <p:nvPr/>
        </p:nvSpPr>
        <p:spPr bwMode="auto">
          <a:xfrm rot="-1147083">
            <a:off x="732588" y="503505"/>
            <a:ext cx="3704998" cy="880720"/>
          </a:xfrm>
          <a:prstGeom prst="rect">
            <a:avLst/>
          </a:prstGeom>
        </p:spPr>
        <p:txBody>
          <a:bodyPr wrap="none" lIns="114114" tIns="57056" rIns="114114" bIns="57056" numCol="1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4440" b="1" kern="10">
                <a:ln w="315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alpha val="32999"/>
                    </a:srgbClr>
                  </a:outerShdw>
                </a:effectLst>
                <a:latin typeface="Arial"/>
                <a:cs typeface="Arial"/>
              </a:rPr>
              <a:t>Bắt bóng</a:t>
            </a:r>
          </a:p>
        </p:txBody>
      </p:sp>
      <p:pic>
        <p:nvPicPr>
          <p:cNvPr id="22539" name="Picture 25" descr="277673-175026-jerry_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72101"/>
            <a:ext cx="146304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26"/>
          <p:cNvSpPr txBox="1">
            <a:spLocks noChangeArrowheads="1"/>
          </p:cNvSpPr>
          <p:nvPr/>
        </p:nvSpPr>
        <p:spPr bwMode="auto">
          <a:xfrm>
            <a:off x="792480" y="4953001"/>
            <a:ext cx="1097280" cy="46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280">
              <a:cs typeface="Arial" pitchFamily="34" charset="0"/>
            </a:endParaRPr>
          </a:p>
        </p:txBody>
      </p:sp>
      <p:sp>
        <p:nvSpPr>
          <p:cNvPr id="11298" name="Oval 34"/>
          <p:cNvSpPr>
            <a:spLocks noChangeArrowheads="1"/>
          </p:cNvSpPr>
          <p:nvPr/>
        </p:nvSpPr>
        <p:spPr bwMode="auto">
          <a:xfrm>
            <a:off x="2072640" y="5943601"/>
            <a:ext cx="329566" cy="274639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3" name="Oval 39"/>
          <p:cNvSpPr>
            <a:spLocks noChangeArrowheads="1"/>
          </p:cNvSpPr>
          <p:nvPr/>
        </p:nvSpPr>
        <p:spPr bwMode="auto">
          <a:xfrm>
            <a:off x="2072640" y="6248401"/>
            <a:ext cx="329566" cy="274639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5" name="Oval 41"/>
          <p:cNvSpPr>
            <a:spLocks noChangeArrowheads="1"/>
          </p:cNvSpPr>
          <p:nvPr/>
        </p:nvSpPr>
        <p:spPr bwMode="auto">
          <a:xfrm>
            <a:off x="2255520" y="5334001"/>
            <a:ext cx="329566" cy="274639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6" name="Oval 42"/>
          <p:cNvSpPr>
            <a:spLocks noChangeArrowheads="1"/>
          </p:cNvSpPr>
          <p:nvPr/>
        </p:nvSpPr>
        <p:spPr bwMode="auto">
          <a:xfrm>
            <a:off x="2072640" y="6583364"/>
            <a:ext cx="329566" cy="274637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7" name="Oval 43"/>
          <p:cNvSpPr>
            <a:spLocks noChangeArrowheads="1"/>
          </p:cNvSpPr>
          <p:nvPr/>
        </p:nvSpPr>
        <p:spPr bwMode="auto">
          <a:xfrm>
            <a:off x="2164080" y="5638801"/>
            <a:ext cx="329566" cy="274639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8" name="Oval 44"/>
          <p:cNvSpPr>
            <a:spLocks noChangeArrowheads="1"/>
          </p:cNvSpPr>
          <p:nvPr/>
        </p:nvSpPr>
        <p:spPr bwMode="auto">
          <a:xfrm>
            <a:off x="1889760" y="5334001"/>
            <a:ext cx="329566" cy="274639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09" name="Oval 45"/>
          <p:cNvSpPr>
            <a:spLocks noChangeArrowheads="1"/>
          </p:cNvSpPr>
          <p:nvPr/>
        </p:nvSpPr>
        <p:spPr bwMode="auto">
          <a:xfrm flipH="1">
            <a:off x="9662165" y="54864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10" name="Oval 46"/>
          <p:cNvSpPr>
            <a:spLocks noChangeArrowheads="1"/>
          </p:cNvSpPr>
          <p:nvPr/>
        </p:nvSpPr>
        <p:spPr bwMode="auto">
          <a:xfrm flipH="1">
            <a:off x="9845045" y="57912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11" name="Oval 47"/>
          <p:cNvSpPr>
            <a:spLocks noChangeArrowheads="1"/>
          </p:cNvSpPr>
          <p:nvPr/>
        </p:nvSpPr>
        <p:spPr bwMode="auto">
          <a:xfrm flipH="1">
            <a:off x="10119364" y="60960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12" name="Oval 48"/>
          <p:cNvSpPr>
            <a:spLocks noChangeArrowheads="1"/>
          </p:cNvSpPr>
          <p:nvPr/>
        </p:nvSpPr>
        <p:spPr bwMode="auto">
          <a:xfrm flipH="1">
            <a:off x="9296403" y="45720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13" name="Oval 49"/>
          <p:cNvSpPr>
            <a:spLocks noChangeArrowheads="1"/>
          </p:cNvSpPr>
          <p:nvPr/>
        </p:nvSpPr>
        <p:spPr bwMode="auto">
          <a:xfrm flipH="1">
            <a:off x="9387845" y="48768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314" name="Oval 50"/>
          <p:cNvSpPr>
            <a:spLocks noChangeArrowheads="1"/>
          </p:cNvSpPr>
          <p:nvPr/>
        </p:nvSpPr>
        <p:spPr bwMode="auto">
          <a:xfrm flipH="1">
            <a:off x="9570725" y="5181601"/>
            <a:ext cx="310516" cy="274639"/>
          </a:xfrm>
          <a:prstGeom prst="ellipse">
            <a:avLst/>
          </a:prstGeom>
          <a:blipFill dpi="0" rotWithShape="1">
            <a:blip r:embed="rId11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lIns="114114" tIns="57056" rIns="114114" bIns="57056" anchor="ctr"/>
          <a:lstStyle/>
          <a:p>
            <a:endParaRPr lang="en-US" altLang="en-US" sz="216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3" name="Cloud"/>
          <p:cNvSpPr>
            <a:spLocks noChangeAspect="1" noEditPoints="1" noChangeArrowheads="1"/>
          </p:cNvSpPr>
          <p:nvPr/>
        </p:nvSpPr>
        <p:spPr bwMode="auto">
          <a:xfrm>
            <a:off x="4358640" y="76200"/>
            <a:ext cx="3291840" cy="457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3366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14114" tIns="57056" rIns="114114" bIns="57056"/>
          <a:lstStyle/>
          <a:p>
            <a:endParaRPr lang="en-US" sz="2160"/>
          </a:p>
        </p:txBody>
      </p:sp>
      <p:sp>
        <p:nvSpPr>
          <p:cNvPr id="22554" name="Cloud"/>
          <p:cNvSpPr>
            <a:spLocks noChangeAspect="1" noEditPoints="1" noChangeArrowheads="1"/>
          </p:cNvSpPr>
          <p:nvPr/>
        </p:nvSpPr>
        <p:spPr bwMode="auto">
          <a:xfrm>
            <a:off x="7376160" y="533400"/>
            <a:ext cx="192024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3366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14114" tIns="57056" rIns="114114" bIns="57056"/>
          <a:lstStyle/>
          <a:p>
            <a:endParaRPr lang="en-US" sz="2160"/>
          </a:p>
        </p:txBody>
      </p:sp>
      <p:sp>
        <p:nvSpPr>
          <p:cNvPr id="22555" name="Cloud"/>
          <p:cNvSpPr>
            <a:spLocks noChangeAspect="1" noEditPoints="1" noChangeArrowheads="1"/>
          </p:cNvSpPr>
          <p:nvPr/>
        </p:nvSpPr>
        <p:spPr bwMode="auto">
          <a:xfrm>
            <a:off x="9022080" y="152400"/>
            <a:ext cx="1920240" cy="457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3366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33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14114" tIns="57056" rIns="114114" bIns="57056"/>
          <a:lstStyle/>
          <a:p>
            <a:endParaRPr lang="en-US" sz="2160"/>
          </a:p>
        </p:txBody>
      </p:sp>
      <p:pic>
        <p:nvPicPr>
          <p:cNvPr id="3" name="Picture 6" descr="Picture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79" y="2497141"/>
            <a:ext cx="82742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ome 1">
            <a:hlinkClick r:id="" action="ppaction://noaction" highlightClick="1"/>
          </p:cNvPr>
          <p:cNvSpPr/>
          <p:nvPr/>
        </p:nvSpPr>
        <p:spPr>
          <a:xfrm>
            <a:off x="10942320" y="6218240"/>
            <a:ext cx="640080" cy="639761"/>
          </a:xfrm>
          <a:prstGeom prst="actionButtonHome">
            <a:avLst/>
          </a:prstGeom>
          <a:solidFill>
            <a:srgbClr val="CC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114" tIns="57056" rIns="114114" bIns="57056"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5434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7" presetClass="entr" presetSubtype="4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538" grpId="0"/>
      <p:bldP spid="11298" grpId="0" animBg="1"/>
      <p:bldP spid="11303" grpId="0" animBg="1"/>
      <p:bldP spid="11305" grpId="0" animBg="1"/>
      <p:bldP spid="11306" grpId="0" animBg="1"/>
      <p:bldP spid="11307" grpId="0" animBg="1"/>
      <p:bldP spid="11308" grpId="0" animBg="1"/>
      <p:bldP spid="11309" grpId="0" animBg="1"/>
      <p:bldP spid="11310" grpId="0" animBg="1"/>
      <p:bldP spid="11311" grpId="0" animBg="1"/>
      <p:bldP spid="11312" grpId="0" animBg="1"/>
      <p:bldP spid="11313" grpId="0" animBg="1"/>
      <p:bldP spid="113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0972800" cy="56388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492318" y="4495800"/>
            <a:ext cx="3456138" cy="2461841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062517" y="2259199"/>
            <a:ext cx="3017520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A</a:t>
            </a:r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880" b="1" smtClean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Luật pháp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2"/>
            </p:custDataLst>
          </p:nvPr>
        </p:nvSpPr>
        <p:spPr>
          <a:xfrm>
            <a:off x="8217958" y="2259199"/>
            <a:ext cx="3194630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C.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Kỉ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luật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3"/>
            </p:custDataLst>
          </p:nvPr>
        </p:nvSpPr>
        <p:spPr>
          <a:xfrm>
            <a:off x="4789479" y="2259199"/>
            <a:ext cx="2971280" cy="6516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B</a:t>
            </a:r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880" b="1" smtClean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Nội quy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650480" y="5540874"/>
            <a:ext cx="123444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 sz="2160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7932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0312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1" y="56031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31" y="56793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13" y="560312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1" y="5585658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7478"/>
            <a:ext cx="10972800" cy="121172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Rectangle 7"/>
          <p:cNvSpPr/>
          <p:nvPr/>
        </p:nvSpPr>
        <p:spPr>
          <a:xfrm>
            <a:off x="792482" y="76200"/>
            <a:ext cx="10620107" cy="10668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1: </a:t>
            </a:r>
          </a:p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Khi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đến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trường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học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sinh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cần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0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10972800" cy="579120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492318" y="4495800"/>
            <a:ext cx="3456138" cy="2461841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829010" y="2312803"/>
            <a:ext cx="3474720" cy="88024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A.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nguyên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2"/>
            </p:custDataLst>
          </p:nvPr>
        </p:nvSpPr>
        <p:spPr>
          <a:xfrm>
            <a:off x="4578051" y="2302292"/>
            <a:ext cx="3420091" cy="890752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B.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Coi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như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không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thấy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3"/>
            </p:custDataLst>
          </p:nvPr>
        </p:nvSpPr>
        <p:spPr>
          <a:xfrm>
            <a:off x="8267701" y="2270760"/>
            <a:ext cx="3070400" cy="890752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C.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Nhặt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cho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thùng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rác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650480" y="5540874"/>
            <a:ext cx="123444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 sz="2160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7932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0312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1" y="56031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31" y="56793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13" y="560312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1" y="5585658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7478"/>
            <a:ext cx="10972800" cy="121172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Rectangle 7"/>
          <p:cNvSpPr/>
          <p:nvPr/>
        </p:nvSpPr>
        <p:spPr>
          <a:xfrm>
            <a:off x="701040" y="76200"/>
            <a:ext cx="10789920" cy="10668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2: </a:t>
            </a:r>
          </a:p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Khi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thấy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sân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trường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rác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em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sẽ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gì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0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710" y="941667"/>
            <a:ext cx="767316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10118006" y="521263"/>
            <a:ext cx="734230" cy="73152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819826" y="650855"/>
            <a:ext cx="734230" cy="41148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1033062" y="606934"/>
            <a:ext cx="734227" cy="430530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2066927" y="164042"/>
            <a:ext cx="9241154" cy="1367616"/>
            <a:chOff x="766" y="149"/>
            <a:chExt cx="4851" cy="868"/>
          </a:xfrm>
        </p:grpSpPr>
        <p:pic>
          <p:nvPicPr>
            <p:cNvPr id="36" name="Picture 12" descr="NGANG1">
              <a:hlinkClick r:id="rId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868681" y="825501"/>
            <a:ext cx="104394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6179820" y="129648"/>
            <a:ext cx="512826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85800" y="70115"/>
            <a:ext cx="549402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 sz="2880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333500" y="129647"/>
            <a:ext cx="4305300" cy="38759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Ô SỐ MAY MẮN!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20385"/>
            <a:ext cx="36576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7963854" y="5446961"/>
            <a:ext cx="798194" cy="593998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85588" tIns="42794" rIns="85588" bIns="42794" anchor="ctr"/>
          <a:lstStyle/>
          <a:p>
            <a:pPr algn="ctr">
              <a:defRPr/>
            </a:pPr>
            <a:endParaRPr lang="en-US" sz="216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4358640" y="2100637"/>
            <a:ext cx="2743200" cy="193798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4450081" y="2437981"/>
            <a:ext cx="2865120" cy="130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3" tIns="42792" rIns="85583" bIns="42792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64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4470574" y="1993480"/>
            <a:ext cx="914400" cy="2344484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4716122" y="1993480"/>
            <a:ext cx="9144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4913191" y="1993480"/>
            <a:ext cx="914400" cy="2344484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5124450" y="1993480"/>
            <a:ext cx="914400" cy="2344484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5307330" y="1993480"/>
            <a:ext cx="9144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5490210" y="1993480"/>
            <a:ext cx="914400" cy="2344484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5638800" y="1993480"/>
            <a:ext cx="914400" cy="2344484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5913120" y="1993480"/>
            <a:ext cx="914400" cy="2344484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6187440" y="1993480"/>
            <a:ext cx="914400" cy="2344484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6461760" y="1993480"/>
            <a:ext cx="914400" cy="2344484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pic>
        <p:nvPicPr>
          <p:cNvPr id="60" name="Picture 59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564588" y="4337966"/>
            <a:ext cx="3017814" cy="21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8" grpId="0" build="allAtOnce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10972800" cy="57912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492318" y="4495800"/>
            <a:ext cx="3456138" cy="2461841"/>
          </a:xfrm>
          <a:prstGeom prst="rect">
            <a:avLst/>
          </a:prstGeom>
        </p:spPr>
      </p:pic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650480" y="5540874"/>
            <a:ext cx="123444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 sz="2160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7932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0312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1" y="56031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31" y="56793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13" y="560312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1" y="5585658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7478"/>
            <a:ext cx="10972800" cy="144032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Rectangle 7"/>
          <p:cNvSpPr/>
          <p:nvPr/>
        </p:nvSpPr>
        <p:spPr>
          <a:xfrm>
            <a:off x="687974" y="76200"/>
            <a:ext cx="10802986" cy="12954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Câu hỏi 4: </a:t>
            </a:r>
          </a:p>
          <a:p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</a:t>
            </a:r>
            <a:r>
              <a:rPr lang="vi-VN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iúp</a:t>
            </a:r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học sinh</a:t>
            </a:r>
            <a:r>
              <a:rPr lang="vi-VN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học tập, sinh hoạt được thuận lợi, giúp các em mau tiến bộ</a:t>
            </a:r>
            <a:r>
              <a:rPr lang="en-US" sz="2880" b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. Đúng hay sai?</a:t>
            </a:r>
            <a:endParaRPr lang="en-US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36408" y="2748963"/>
            <a:ext cx="3253060" cy="627787"/>
            <a:chOff x="1066800" y="4648200"/>
            <a:chExt cx="3076573" cy="929046"/>
          </a:xfrm>
        </p:grpSpPr>
        <p:sp>
          <p:nvSpPr>
            <p:cNvPr id="22" name="Flowchart: Terminator 21"/>
            <p:cNvSpPr/>
            <p:nvPr/>
          </p:nvSpPr>
          <p:spPr>
            <a:xfrm>
              <a:off x="1066800" y="4648200"/>
              <a:ext cx="3076573" cy="929046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b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        A. Đúng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85" y="4666948"/>
              <a:ext cx="770019" cy="86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5491" y="2741584"/>
            <a:ext cx="3304456" cy="635165"/>
            <a:chOff x="5257800" y="4637281"/>
            <a:chExt cx="2867011" cy="939965"/>
          </a:xfrm>
        </p:grpSpPr>
        <p:sp>
          <p:nvSpPr>
            <p:cNvPr id="25" name="Flowchart: Terminator 24"/>
            <p:cNvSpPr/>
            <p:nvPr/>
          </p:nvSpPr>
          <p:spPr>
            <a:xfrm>
              <a:off x="5257800" y="4637281"/>
              <a:ext cx="2867011" cy="939965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b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B. Sai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666948"/>
              <a:ext cx="586459" cy="857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10972800" cy="57912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492318" y="4495800"/>
            <a:ext cx="3456138" cy="2461841"/>
          </a:xfrm>
          <a:prstGeom prst="rect">
            <a:avLst/>
          </a:prstGeom>
        </p:spPr>
      </p:pic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7650480" y="5540874"/>
            <a:ext cx="123444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 sz="2160"/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79320"/>
            <a:ext cx="72771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3" y="5603121"/>
            <a:ext cx="615316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51" y="56031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31" y="5679320"/>
            <a:ext cx="62484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13" y="5603121"/>
            <a:ext cx="69913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1" y="5585658"/>
            <a:ext cx="92202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7478"/>
            <a:ext cx="10972800" cy="1440322"/>
          </a:xfrm>
          <a:prstGeom prst="rect">
            <a:avLst/>
          </a:prstGeom>
          <a:solidFill>
            <a:srgbClr val="FF00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Rectangle 7"/>
          <p:cNvSpPr/>
          <p:nvPr/>
        </p:nvSpPr>
        <p:spPr>
          <a:xfrm>
            <a:off x="687974" y="76200"/>
            <a:ext cx="10802986" cy="1295400"/>
          </a:xfrm>
          <a:prstGeom prst="rect">
            <a:avLst/>
          </a:prstGeom>
          <a:solidFill>
            <a:srgbClr val="FF0000">
              <a:alpha val="72157"/>
            </a:srgbClr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5: </a:t>
            </a:r>
          </a:p>
          <a:p>
            <a:pPr algn="ctr"/>
            <a:r>
              <a:rPr lang="vi-VN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Em nên nhắc nhở khi thấy bạn chưa thực hiện nội quy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hay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sai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vi-VN" sz="2880" b="1" dirty="0">
              <a:solidFill>
                <a:srgbClr val="FFFF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36408" y="2748963"/>
            <a:ext cx="3253060" cy="627787"/>
            <a:chOff x="1066800" y="4648200"/>
            <a:chExt cx="3076573" cy="929046"/>
          </a:xfrm>
        </p:grpSpPr>
        <p:sp>
          <p:nvSpPr>
            <p:cNvPr id="22" name="Flowchart: Terminator 21"/>
            <p:cNvSpPr/>
            <p:nvPr/>
          </p:nvSpPr>
          <p:spPr>
            <a:xfrm>
              <a:off x="1066800" y="4648200"/>
              <a:ext cx="3076573" cy="929046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b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        A. Đúng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85" y="4666948"/>
              <a:ext cx="770019" cy="8657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5491" y="2741584"/>
            <a:ext cx="3304456" cy="635165"/>
            <a:chOff x="5257800" y="4637281"/>
            <a:chExt cx="2867011" cy="939965"/>
          </a:xfrm>
        </p:grpSpPr>
        <p:sp>
          <p:nvSpPr>
            <p:cNvPr id="25" name="Flowchart: Terminator 24"/>
            <p:cNvSpPr/>
            <p:nvPr/>
          </p:nvSpPr>
          <p:spPr>
            <a:xfrm>
              <a:off x="5257800" y="4637281"/>
              <a:ext cx="2867011" cy="939965"/>
            </a:xfrm>
            <a:prstGeom prst="flowChartTerminator">
              <a:avLst/>
            </a:prstGeom>
            <a:solidFill>
              <a:srgbClr val="660033">
                <a:alpha val="7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b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B. Sai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666948"/>
              <a:ext cx="586459" cy="857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4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708"/>
            <a:ext cx="2560320" cy="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609600" y="816432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sp>
        <p:nvSpPr>
          <p:cNvPr id="3" name="Rectangle 2"/>
          <p:cNvSpPr/>
          <p:nvPr/>
        </p:nvSpPr>
        <p:spPr>
          <a:xfrm>
            <a:off x="731520" y="1130786"/>
            <a:ext cx="66359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buFontTx/>
              <a:buChar char="-"/>
            </a:pP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Cùng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tập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phiếu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nhắc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lớp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  <a:p>
            <a:pPr indent="-342900">
              <a:lnSpc>
                <a:spcPct val="150000"/>
              </a:lnSpc>
              <a:buFontTx/>
              <a:buChar char="-"/>
            </a:pP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Nhờ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bố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mẹ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hướng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dẫn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cách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đặt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chuông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đồng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hồ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báo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thức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  <a:p>
            <a:pPr indent="-342900">
              <a:lnSpc>
                <a:spcPct val="150000"/>
              </a:lnSpc>
              <a:buFontTx/>
              <a:buChar char="-"/>
            </a:pP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Cùng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bố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mẹ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phiếu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nhắc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tuần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2" y="1218474"/>
            <a:ext cx="4058195" cy="2083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009" y="4150739"/>
            <a:ext cx="680025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Dán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phiếu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nhắc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vào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nơi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em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dễ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quan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67" y="3431178"/>
            <a:ext cx="3591763" cy="239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5821366"/>
            <a:ext cx="907363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11480">
              <a:buFontTx/>
              <a:buChar char="-"/>
            </a:pP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Lựa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chọn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cách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phù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hợp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luôn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  <a:p>
            <a:pPr indent="-411480">
              <a:buFontTx/>
              <a:buChar char="-"/>
            </a:pP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Nhắc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nhở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khi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chưa</a:t>
            </a:r>
            <a:r>
              <a:rPr lang="en-US" sz="216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160" b="1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160" b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giờ.</a:t>
            </a:r>
            <a:endParaRPr lang="en-US" sz="216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0"/>
            <a:ext cx="109728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7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3524" y="50152"/>
            <a:ext cx="10388267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36611"/>
              <a:ext cx="637177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Chủ</a:t>
              </a:r>
              <a:r>
                <a:rPr lang="en-US" sz="384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840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đề</a:t>
              </a:r>
              <a:endParaRPr lang="en-US" sz="384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endParaRPr>
            </a:p>
            <a:p>
              <a:pPr algn="ctr"/>
              <a:r>
                <a:rPr lang="en-US" sz="3840" b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SINH HỌAT NỀN NẾP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769611" y="2645308"/>
            <a:ext cx="1859556" cy="787302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3: </a:t>
            </a:r>
            <a:endParaRPr lang="en-US" sz="288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0053" y="2714976"/>
            <a:ext cx="625062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HỌC TẬP, SINH HOẠT ĐÚNG GIỜ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6" y="3432610"/>
            <a:ext cx="5109520" cy="2765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521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20" y="2014175"/>
            <a:ext cx="7410450" cy="308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6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5" y="52138"/>
            <a:ext cx="2154284" cy="8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609600" y="903516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sp>
        <p:nvSpPr>
          <p:cNvPr id="4" name="TextBox 3"/>
          <p:cNvSpPr txBox="1"/>
          <p:nvPr/>
        </p:nvSpPr>
        <p:spPr>
          <a:xfrm flipH="1">
            <a:off x="719544" y="923848"/>
            <a:ext cx="860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tranh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9" y="1530795"/>
            <a:ext cx="3445877" cy="279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4889"/>
            <a:ext cx="4872209" cy="244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7" y="4232362"/>
            <a:ext cx="4916089" cy="25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710" y="941667"/>
            <a:ext cx="767316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 rot="5400000">
            <a:off x="10118006" y="521263"/>
            <a:ext cx="734230" cy="731520"/>
            <a:chOff x="2928" y="144"/>
            <a:chExt cx="1392" cy="288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 rot="5400000">
            <a:off x="1819826" y="650855"/>
            <a:ext cx="734230" cy="411480"/>
            <a:chOff x="2928" y="144"/>
            <a:chExt cx="1392" cy="288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1033062" y="606934"/>
            <a:ext cx="734227" cy="430530"/>
            <a:chOff x="2928" y="144"/>
            <a:chExt cx="1392" cy="288"/>
          </a:xfrm>
        </p:grpSpPr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066927" y="164042"/>
            <a:ext cx="9241154" cy="1367616"/>
            <a:chOff x="766" y="149"/>
            <a:chExt cx="4851" cy="868"/>
          </a:xfrm>
        </p:grpSpPr>
        <p:pic>
          <p:nvPicPr>
            <p:cNvPr id="19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868681" y="825501"/>
            <a:ext cx="104394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6179820" y="129648"/>
            <a:ext cx="5128260" cy="464801"/>
            <a:chOff x="2928" y="144"/>
            <a:chExt cx="1392" cy="288"/>
          </a:xfrm>
        </p:grpSpPr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85800" y="70115"/>
            <a:ext cx="549402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 sz="2880"/>
          </a:p>
        </p:txBody>
      </p:sp>
      <p:sp>
        <p:nvSpPr>
          <p:cNvPr id="27" name="WordArt 25"/>
          <p:cNvSpPr>
            <a:spLocks noChangeArrowheads="1" noChangeShapeType="1" noTextEdit="1"/>
          </p:cNvSpPr>
          <p:nvPr/>
        </p:nvSpPr>
        <p:spPr bwMode="auto">
          <a:xfrm>
            <a:off x="1878872" y="181459"/>
            <a:ext cx="3142709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TRANH 1</a:t>
            </a:r>
          </a:p>
        </p:txBody>
      </p:sp>
      <p:sp>
        <p:nvSpPr>
          <p:cNvPr id="28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20385"/>
            <a:ext cx="36576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29" name="Rectangle 28"/>
          <p:cNvSpPr/>
          <p:nvPr/>
        </p:nvSpPr>
        <p:spPr>
          <a:xfrm>
            <a:off x="1416369" y="5326440"/>
            <a:ext cx="959126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Lan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mải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chơi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quên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cả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đi</a:t>
            </a:r>
            <a:r>
              <a:rPr lang="en-US" sz="2880" b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tắm.</a:t>
            </a:r>
            <a:endParaRPr lang="vi-VN" sz="288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17" y="1148000"/>
            <a:ext cx="5205006" cy="391105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265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710" y="941667"/>
            <a:ext cx="767316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 rot="5400000">
            <a:off x="10118006" y="521263"/>
            <a:ext cx="734230" cy="731520"/>
            <a:chOff x="2928" y="144"/>
            <a:chExt cx="1392" cy="288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 rot="5400000">
            <a:off x="1819826" y="650855"/>
            <a:ext cx="734230" cy="411480"/>
            <a:chOff x="2928" y="144"/>
            <a:chExt cx="1392" cy="288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1033062" y="606934"/>
            <a:ext cx="734227" cy="430530"/>
            <a:chOff x="2928" y="144"/>
            <a:chExt cx="1392" cy="288"/>
          </a:xfrm>
        </p:grpSpPr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066927" y="164042"/>
            <a:ext cx="9241154" cy="1367616"/>
            <a:chOff x="766" y="149"/>
            <a:chExt cx="4851" cy="868"/>
          </a:xfrm>
        </p:grpSpPr>
        <p:pic>
          <p:nvPicPr>
            <p:cNvPr id="19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890453" y="788140"/>
            <a:ext cx="104394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6179820" y="129648"/>
            <a:ext cx="5128260" cy="464801"/>
            <a:chOff x="2928" y="144"/>
            <a:chExt cx="1392" cy="288"/>
          </a:xfrm>
        </p:grpSpPr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85800" y="70115"/>
            <a:ext cx="549402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 sz="2880"/>
          </a:p>
        </p:txBody>
      </p:sp>
      <p:sp>
        <p:nvSpPr>
          <p:cNvPr id="27" name="WordArt 25"/>
          <p:cNvSpPr>
            <a:spLocks noChangeArrowheads="1" noChangeShapeType="1" noTextEdit="1"/>
          </p:cNvSpPr>
          <p:nvPr/>
        </p:nvSpPr>
        <p:spPr bwMode="auto">
          <a:xfrm>
            <a:off x="1878872" y="181459"/>
            <a:ext cx="3142709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TRANH 2</a:t>
            </a:r>
          </a:p>
        </p:txBody>
      </p:sp>
      <p:sp>
        <p:nvSpPr>
          <p:cNvPr id="28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20385"/>
            <a:ext cx="36576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29" name="Rectangle 28"/>
          <p:cNvSpPr/>
          <p:nvPr/>
        </p:nvSpPr>
        <p:spPr>
          <a:xfrm>
            <a:off x="1133885" y="5047765"/>
            <a:ext cx="95912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Đến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về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nhưng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vẫn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rủ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ở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nhưng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trai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không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ở</a:t>
            </a:r>
            <a:endParaRPr lang="vi-VN" sz="288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37" y="1070254"/>
            <a:ext cx="7548107" cy="378921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91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710" y="941667"/>
            <a:ext cx="767316" cy="2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 rot="5400000">
            <a:off x="10118006" y="521263"/>
            <a:ext cx="734230" cy="731520"/>
            <a:chOff x="2928" y="144"/>
            <a:chExt cx="1392" cy="288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 rot="5400000">
            <a:off x="1819826" y="650855"/>
            <a:ext cx="734230" cy="411480"/>
            <a:chOff x="2928" y="144"/>
            <a:chExt cx="1392" cy="288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1033062" y="606934"/>
            <a:ext cx="734227" cy="430530"/>
            <a:chOff x="2928" y="144"/>
            <a:chExt cx="1392" cy="288"/>
          </a:xfrm>
        </p:grpSpPr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066927" y="164042"/>
            <a:ext cx="9241154" cy="1367616"/>
            <a:chOff x="766" y="149"/>
            <a:chExt cx="4851" cy="868"/>
          </a:xfrm>
        </p:grpSpPr>
        <p:pic>
          <p:nvPicPr>
            <p:cNvPr id="19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890453" y="788140"/>
            <a:ext cx="104394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85588" tIns="42794" rIns="85588" bIns="42794" anchor="ctr"/>
          <a:lstStyle/>
          <a:p>
            <a:pPr>
              <a:defRPr/>
            </a:pPr>
            <a:endParaRPr lang="en-US" sz="30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6179820" y="129648"/>
            <a:ext cx="5128260" cy="464801"/>
            <a:chOff x="2928" y="144"/>
            <a:chExt cx="1392" cy="288"/>
          </a:xfrm>
        </p:grpSpPr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160">
                <a:latin typeface="Arial" pitchFamily="34" charset="0"/>
              </a:endParaRPr>
            </a:p>
          </p:txBody>
        </p:sp>
      </p:grp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85800" y="70115"/>
            <a:ext cx="549402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85588" tIns="42794" rIns="85588" bIns="42794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 sz="2880"/>
          </a:p>
        </p:txBody>
      </p:sp>
      <p:sp>
        <p:nvSpPr>
          <p:cNvPr id="27" name="WordArt 25"/>
          <p:cNvSpPr>
            <a:spLocks noChangeArrowheads="1" noChangeShapeType="1" noTextEdit="1"/>
          </p:cNvSpPr>
          <p:nvPr/>
        </p:nvSpPr>
        <p:spPr bwMode="auto">
          <a:xfrm>
            <a:off x="1878872" y="181459"/>
            <a:ext cx="3142709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5588" tIns="42794" rIns="85588" bIns="4279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TRANH 3</a:t>
            </a:r>
          </a:p>
        </p:txBody>
      </p:sp>
      <p:sp>
        <p:nvSpPr>
          <p:cNvPr id="28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796290" y="-120385"/>
            <a:ext cx="36576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8" tIns="42794" rIns="85588" bIns="42794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 sz="2880"/>
          </a:p>
        </p:txBody>
      </p:sp>
      <p:sp>
        <p:nvSpPr>
          <p:cNvPr id="29" name="Rectangle 28"/>
          <p:cNvSpPr/>
          <p:nvPr/>
        </p:nvSpPr>
        <p:spPr>
          <a:xfrm>
            <a:off x="1210324" y="5324763"/>
            <a:ext cx="959126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nhờ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mẹ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đặt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hộ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báo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thức</a:t>
            </a:r>
            <a:endParaRPr lang="vi-VN" sz="288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5" y="988526"/>
            <a:ext cx="7748543" cy="405923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55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6549" y="1915886"/>
            <a:ext cx="9422675" cy="3187338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5240"/>
            <a:ext cx="2573291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6962" y="990601"/>
            <a:ext cx="46623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b.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Tự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liên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hệ</a:t>
            </a:r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6338" y="2112198"/>
            <a:ext cx="851778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+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đã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được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nào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+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Những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việc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làm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nào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chưa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đúng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giờ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86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366011"/>
            <a:ext cx="7623810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4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317</Words>
  <Application>Microsoft Office PowerPoint</Application>
  <PresentationFormat>Widescreen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Vũ Thúy</dc:creator>
  <cp:lastModifiedBy>Hòa Vũ Thúy</cp:lastModifiedBy>
  <cp:revision>5</cp:revision>
  <dcterms:created xsi:type="dcterms:W3CDTF">2021-09-03T09:45:00Z</dcterms:created>
  <dcterms:modified xsi:type="dcterms:W3CDTF">2021-10-07T10:41:08Z</dcterms:modified>
</cp:coreProperties>
</file>